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81" r:id="rId1"/>
  </p:sldMasterIdLst>
  <p:notesMasterIdLst>
    <p:notesMasterId r:id="rId12"/>
  </p:notesMasterIdLst>
  <p:sldIdLst>
    <p:sldId id="256" r:id="rId2"/>
    <p:sldId id="257" r:id="rId3"/>
    <p:sldId id="260" r:id="rId4"/>
    <p:sldId id="258" r:id="rId5"/>
    <p:sldId id="261" r:id="rId6"/>
    <p:sldId id="259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367"/>
    <a:srgbClr val="B7FFFD"/>
    <a:srgbClr val="ABECE8"/>
    <a:srgbClr val="B10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67"/>
    <p:restoredTop sz="95638"/>
  </p:normalViewPr>
  <p:slideViewPr>
    <p:cSldViewPr snapToGrid="0" snapToObjects="1">
      <p:cViewPr>
        <p:scale>
          <a:sx n="105" d="100"/>
          <a:sy n="105" d="100"/>
        </p:scale>
        <p:origin x="2088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09T19:44:50.994"/>
    </inkml:context>
    <inkml:brush xml:id="br0">
      <inkml:brushProperty name="width" value="0.03528" units="cm"/>
      <inkml:brushProperty name="height" value="0.03528" units="cm"/>
      <inkml:brushProperty name="color" value="#FF0000"/>
    </inkml:brush>
  </inkml:definitions>
  <inkml:trace contextRef="#ctx0" brushRef="#br0">891 3987 24575,'8'-21'0,"2"5"0,-3 7 0,2 2 0,-2 1 0,-1 0 0,0 0 0,-3-1 0,3 1 0,-3 0 0,3 0 0,1-4 0,-1 1 0,0-3 0,0 1 0,0 3 0,0 2 0,-2 0 0,-1-4 0,0 1 0,-2-1 0,4-2 0,-2 3 0,1-4 0,1 0 0,-4 1 0,1-1 0,3-6 0,-4-1 0,6 1 0,-4 1 0,0 9 0,3-1 0,-5 1 0,1 3 0,1 0 0,-2-1 0,1-2 0,2 2 0,-4-11 0,6 9 0,-3-10 0,3 7 0,0-1 0,-2-2 0,1 5 0,-4-2 0,1 5 0,2-4 0,-1 4 0,1-2 0,1 3 0,-4-1 0,1 1 0,-2-3 0,0 2 0,0-8 0,3 5 0,-2-5 0,1 6 0,-2-1 0,3 4 0,-2 0 0,1-1 0,-2 1 0,0-2 0,0 1 0,0-6 0,0 4 0,-2-4 0,1-6 0,-2 5 0,3-7 0,0 10 0,0-1 0,0 6 0,-2 0 0,1-4 0,-2 4 0,3-3 0,0 3 0,0-4 0,0 3 0,0-1 0,0 1 0,0 1 0,0-3 0,0 2 0,0-2 0,0 3 0,0 0 0,0 0 0,3-4 0,0 1 0,3-1 0,0-2 0,1 5 0,-4-2 0,3 2 0,-2 1 0,2 0 0,-3 0 0,6-3 0,-8 2 0,7-2 0,-4 3 0,2-1 0,0 1 0,0 0 0,0 0 0,0-1 0,1 1 0,-1 0 0,0 0 0,3-3 0,0 2 0,1-2 0,2 2 0,-5 1 0,1 0 0,-1 0 0,-1 2 0,0-2 0,0 3 0,-2-3 0,1 0 0,-2 0 0,4-1 0,-1 1 0,0 0 0,0 0 0,1 2 0,-1-2 0,0 3 0,10-8 0,-7 3 0,6-3 0,-9 4 0,0 1 0,-2 0 0,1-1 0,-2 1 0,4-1 0,-1-1 0,0 1 0,1-5 0,-1 5 0,-3-2 0,2 2 0,-4 1 0,2 0 0,0-2 0,1 1 0,-1-5 0,3-5 0,-2 3 0,5-12 0,-3 15 0,-1-8 0,-2 12 0,-3-1 0,0 2 0,0-1 0,0 1 0,2-3 0,-1-1 0,5 0 0,-6-1 0,3 1 0,0 0 0,-3 1 0,4 3 0,-4 0 0,0-1 0,0 1 0,0 0 0,0 0 0,0-1 0,0 1 0,0 0 0,0 0 0,0-1 0,0 1 0,0-3 0,0 3 0,-4-4 0,4 4 0,-3 0 0,0-4 0,3 3 0,-3-4 0,-1-5 0,3 2 0,-3-6 0,4 11 0,-3 0 0,3 3 0,-6-1 0,2-2 0,1 2 0,0-2 0,-1-7 0,3 5 0,-6-8 0,6 7 0,-6-7 0,4 8 0,-5-6 0,5 11 0,-2 0 0,1 0 0,-3-3 0,4 2 0,-3-11 0,1 6 0,1-7 0,-2 6 0,2 1 0,-2 0 0,3 2 0,-3 1 0,6 0 0,-6 2 0,2-2 0,1 3 0,-5-9 0,4 4 0,-3-7 0,2 8 0,4-8 0,-4 7 0,4-8 0,-4 6 0,1 4 0,-3 0 0,1 2 0,3 1 0,-2 0 0,4 0 0,-5-1 0,6 1 0,-6 0 0,5-3 0,-7-4 0,6 3 0,-6-2 0,8 3 0,-6 2 0,2-5 0,-2 3 0,0-4 0,0 0 0,-1 1 0,4-7 0,-3 8 0,3-11 0,-3 15 0,2-7 0,-2 7 0,3-5 0,-3 2 0,0-3 0,-2-6 0,1 6 0,3-6 0,-2 6 0,2 3 0,-2 1 0,3 3 0,-2-1 0,4 1 0,-5 0 0,6 0 0,-9-3 0,7 2 0,-5-2 0,3 2 0,-3 1 0,4 0 0,-3-2 0,6 1 0,-6-3 0,3 4 0,-3 0 0,-1-1 0,-2-2 0,2 3 0,-2-4 0,3 4 0,0 0 0,0 0 0,-1 0 0,1-4 0,0 1 0,0-4 0,-1 1 0,1 2 0,0 1 0,0 3 0,0 0 0,1 0 0,0-4 0,2 3 0,-3-1 0,0 1 0,-1 1 0,1-1 0,0 1 0,-1-3 0,1 2 0,-1-2 0,4 3 0,-2 0 0,1-1 0,-3 1 0,-1-2 0,4 1 0,-4-5 0,4 2 0,-4-9 0,2 4 0,-2-4 0,2 7 0,0-1 0,2 1 0,-1 0 0,2-1 0,-4 1 0,1-1 0,0 1 0,0 0 0,-4-4 0,3 3 0,1 0 0,0 5 0,6 2 0,-6-1 0,2 1 0,-2 0 0,3 0 0,-3 0 0,6-1 0,-11-8 0,8 5 0,-7-6 0,6 7 0,-3 2 0,1-1 0,0-2 0,0-3 0,-1 1 0,1 3 0,0-1 0,0 4 0,3-2 0,-3 1 0,2-3 0,-2 1 0,0 3 0,-1-4 0,4 4 0,-3 0 0,3-1 0,-3 1 0,3 0 0,0 0 0,-1 0 0,1-1 0,0 1 0,0 0 0,0 0 0,3-1 0,-6 1 0,-1-3 0,4 2 0,-6-2 0,8 3 0,-4 0 0,2-4 0,-1 1 0,-2-4 0,3 3 0,-3-1 0,0 1 0,-1-3 0,1 1 0,0 3 0,2-1 0,-1 4 0,4 0 0,-1-1 0,-2 1 0,1 0 0,-1 0 0,-1-1 0,4 1 0,-4 0 0,4 0 0,-5 3 0,6-3 0,-6 2 0,5-2 0,-1 0 0,-1 0 0,2-1 0,-4 1 0,1 0 0,-2 0 0,0-1 0,2 1 0,-1 0 0,1 0 0,1-1 0,-1 1 0,2 0 0,1 0 0,-4 0 0,4-1 0,-4 1 0,1-3 0,-2 2 0,-1-5 0,1 5 0,3-2 0,-2 3 0,1-1 0,-3 1 0,4 0 0,-2-3 0,1-1 0,-2 1 0,-1-3 0,-1-3 0,1 4 0,-2-4 0,2 9 0,4-1 0,0 1 0,0 0 0,0 3 0,-3-3 0,-1 3 0,1-1 0,0 1 0,0 3 0,-1 0 0,1 0 0,0-3 0,0 3 0,-1-3 0,1 3 0,0 0 0,0 0 0,0 0 0,-1 0 0,1 0 0,2 3 0,-1 0 0,2 1 0,-1 2 0,-2-6 0,3 6 0,-3-3 0,0 1 0,-1 1 0,3-2 0,-1 3 0,2 0 0,-4 1 0,1-1 0,0 0 0,-1 0 0,4 0 0,-2 0 0,4 1 0,-5-3 0,6 1 0,-6-2 0,5 4 0,-4-4 0,4 2 0,-4-1 0,1 3 0,-3-1 0,1 0 0,0 2 0,0-1 0,-1 3 0,1-4 0,0 0 0,3 0 0,0 0 0,0-3 0,3 3 0,-6-2 0,2 5 0,1-3 0,-2 3 0,1-3 0,1 1 0,-3-1 0,2 0 0,1 0 0,0 0 0,0 0 0,3 1 0,-3-1 0,3 3 0,-3 0 0,3 4 0,-6-3 0,6-1 0,-7-1 0,7-1 0,-3 3 0,3-4 0,0 0 0,0 0 0,0 0 0,0 0 0,0 1 0,0-1 0,0 0 0,0 0 0,3 0 0,-3 0 0,3 1 0,0-1 0,-2 0 0,5 0 0,-3 0 0,0 0 0,3 1 0,-5-1 0,4-2 0,-4 1 0,1-2 0,1 3 0,0 0 0,3 1 0,1 2 0,-1 0 0,0 1 0,0 2 0,0-5 0,0 2 0,1-3 0,-3 0 0,1 3 0,-2-2 0,4 2 0,-1-3 0,0 0 0,1 1 0,-1-1 0,0 0 0,0 3 0,0-3 0,-3 4 0,0-4 0,0 0 0,-3 0 0,6 0 0,-2 0 0,2 4 0,0-1 0,0 3 0,2 7 0,-2-4 0,2 1 0,-2-4 0,0-5 0,3 7 0,-1 3 0,1 0 0,-1 2 0,-2-7 0,2 7 0,-2-8 0,2 8 0,-2-10 0,0 1 0,0 2 0,0-5 0,4 5 0,-4-5 0,3 1 0,-3 1 0,0 0 0,1 2 0,-1 0 0,0-4 0,0 2 0,-2-2 0,1-1 0,-2 2 0,1-1 0,2 2 0,-3-2 0,3-1 0,-2 0 0,1 0 0,-1 3 0,-1-3 0,3 4 0,-6-1 0,6-3 0,-2 7 0,2-6 0,0 4 0,-3-4 0,2 1 0,-1-1 0,3-1 0,-5 3 0,4 0 0,-2 7 0,4 4 0,-5-6 0,1 1 0,-1-9 0,-2 0 0,1 0 0,1 1 0,-2-1 0,4 0 0,-4 3 0,1-2 0,1 3 0,-2-4 0,4 2 0,-1-1 0,-1 10 0,1-9 0,-2 7 0,-1-9 0,2 3 0,-3-2 0,2 2 0,-1-3 0,4 4 0,-4-4 0,7 11 0,-6-8 0,7 15 0,-8-16 0,3 11 0,-1-13 0,-2 6 0,1-5 0,-2 1 0,0 2 0,0-1 0,0 3 0,0 1 0,0-3 0,0 1 0,0-4 0,0 3 0,0-2 0,0 11 0,0-7 0,-2 9 0,-2-11 0,-2 0 0,3-1 0,-1-3 0,2 0 0,1 0 0,-2 1 0,3-1 0,-2 0 0,1 0 0,-2 0 0,1 3 0,-2-2 0,1 2 0,-1-3 0,4 0 0,0 0 0,0 1 0,0-1 0,0 3 0,0 0 0,0 1 0,0 2 0,0-3 0,0 1 0,0 2 0,0-5 0,4 7 0,-1-4 0,4 13 0,1-3 0,1 7 0,0 1 0,-1-10 0,-3 0 0,0-11 0,-4 2 0,4-3 0,-1 0 0,3 1 0,-1 1 0,4 14 0,-3-7 0,3 7 0,-6-10 0,1-5 0,-2 2 0,3-3 0,0 0 0,1 3 0,-1-2 0,1 2 0,-4-3 0,2 3 0,-4-3 0,6 16 0,-4-10 0,5 10 0,-2-10 0,2 7 0,-2-8 0,-1 5 0,0-9 0,-4-1 0,2 0 0,-3 0 0,0 0 0,0 9 0,0 2 0,0 3 0,0-1 0,2-7 0,-1 1 0,2-4 0,-3 0 0,0-3 0,0 1 0,0-1 0,-3 0 0,0 0 0,-3 3 0,0 1 0,-1 2 0,0 7 0,0-5 0,-2 17 0,2-8 0,-1 3 0,-2-1 0,-1-4 0,2 0 0,-4 4 0,4-10 0,0 4 0,1-10 0,1 0 0,3-3 0,-3 6 0,2-4 0,-4 3 0,3-2 0,-1 7 0,0-5 0,-1 8 0,2-9 0,0-1 0,2 3 0,-2-5 0,3 5 0,-3-5 0,0 1 0,-2 8 0,1-8 0,-4 23 0,4-18 0,-3 11 0,3-11 0,1-4 0,0 0 0,0 1 0,-1-4 0,1 3 0,0 0 0,-1-2 0,4 2 0,-3-3 0,5 0 0,-7 9 0,3 2 0,-6 9 0,2 2 0,0-1 0,1-6 0,-1 4 0,2-4 0,-2 0 0,2-2 0,-1 0 0,1-8 0,3 14 0,-2-14 0,2 6 0,-2-9 0,3-1 0,-2-1 0,1 6 0,1-2 0,-4 12 0,2-2 0,-5 8 0,2 0 0,2-8 0,2-4 0,4-6 0,0-4 0,0 0 0,0 0 0,-2 6 0,1-4 0,-2 5 0,3-6 0,0 3 0,0-4 0,0 0 0,0 0 0,3 0 0,-2 0 0,1 1 0,1-1 0,-2 0 0,4 0 0,-2 0 0,3 0 0,1 1 0,2-1 0,0 0 0,3 0 0,1 0 0,-3 0 0,-1 1 0,-3-1 0,1 0 0,-1-2 0,0 1 0,2-1 0,-1-1 0,5 3 0,-2-2 0,-1-1 0,0 0 0,-2-1 0,-1-1 0,0 4 0,3-1 0,7 3 0,5 1 0,6 1 0,0 0 0,1 0 0,-1 1 0,0-2 0,-8-3 0,-4 2 0,1 2 0,2 0 0,9 4 0,-7-5 0,6 1 0,-12-2 0,3-3 0,-9 1 0,-1-4 0,-1 5 0,0-6 0,0 4 0,0-4 0,0 0 0,4 0 0,-3 0 0,1 0 0,-2 0 0,1 0 0,-1 0 0,3 0 0,-2 0 0,2-4 0,-6 1 0,3-1 0,-6-1 0,6 2 0,-5-3 0,4-1 0,-1 3 0,-1-1 0,0 2 0,-3-4 0,0 1 0,2 2 0,-1-1 0,2 1 0,-3-2 0,0-1 0,0 1 0,0 3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36:31.9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1480 1543 24575,'0'-6'0,"0"-5"0,0-5 0,0 4 0,0-4 0,0 2 0,-7-6 0,0-1 0,-15-19 0,8 18 0,-10-22 0,10 19 0,-4-6 0,5 7 0,0-2 0,-3 6 0,1-7 0,-1 7 0,3-6 0,0 2 0,-1-3 0,1 4 0,-4-5 0,3 4 0,-3 0 0,4 2 0,1 3 0,2 4 0,0 1 0,1 3 0,1 1 0,-2 1 0,4-1 0,-3-2 0,2 1 0,0-7 0,-4 3 0,4-3 0,-6-5 0,3 3 0,-2-7 0,0 8 0,2-4 0,1 5 0,-3 0 0,3-1 0,-1-3 0,1 3 0,0-3 0,0 7 0,0-3 0,-2 7 0,5-3 0,-4 3 0,-1-5 0,0 4 0,0-3 0,1 4 0,1-3 0,-2 2 0,-1-2 0,2 3 0,1-3 0,-1 2 0,1-2 0,-2 3 0,-2-2 0,2 2 0,0 0 0,1 4 0,2 2 0,0 0 0,-2-3 0,2 2 0,-1-4 0,-1 4 0,2-4 0,-3 1 0,0 1 0,0-2 0,3 4 0,-2-2 0,2 3 0,0 0 0,-2 0 0,2 0 0,-3 2 0,0-2 0,0 2 0,1-2 0,-1-1 0,0 1 0,0-1 0,0 1 0,1 0 0,-1-1 0,0 1 0,0-1 0,0 1 0,1 2 0,-1-2 0,0 5 0,0-3 0,0 1 0,1 1 0,-6-6 0,7 6 0,-6-6 0,7 4 0,0-2 0,0 0 0,1 2 0,1-1 0,-1 1 0,2 1 0,1-3 0,-1 3 0,-2-3 0,1 2 0,-1-1 0,2 3 0,0-3 0,1 3 0,-1-3 0,0 4 0,-4-4 0,3 1 0,-6 0 0,6-1 0,-1 2 0,0-1 0,1-1 0,-4 3 0,2-3 0,0 3 0,1-1 0,2 2 0,-2 0 0,1 0 0,-1 0 0,2 0 0,0 0 0,1 0 0,-3 0 0,2 2 0,-5 1 0,5 4 0,-3-1 0,3 4 0,-3-2 0,3 0 0,-3 2 0,3-4 0,-3 4 0,3-5 0,-2 3 0,2-4 0,0 1 0,1 0 0,-1-1 0,0 1 0,1 2 0,-1-2 0,2 2 0,-1-2 0,4 2 0,-5-2 0,5 3 0,-2-4 0,2 1 0,0 0 0,0-1 0,0 4 0,0-3 0,0 3 0,0-1 0,0-2 0,0 7 0,0-3 0,0 4 0,0-2 0,0 0 0,0-1 0,2 1 0,-1 0 0,4 3 0,-4-2 0,1 9 0,1-5 0,-2 18 0,1-13 0,1 9 0,-2-12 0,4 0 0,-4 1 0,4-4 0,-4 2 0,3-5 0,0 5 0,2 2 0,0 1 0,1 6 0,-1-7 0,1 7 0,-1-2 0,1 3 0,0-4 0,-1 4 0,0-8 0,-2 3 0,2-3 0,-3-4 0,0 2 0,2-3 0,-2 0 0,0-3 0,-1-4 0,-2-2 0,2-1 0,-1 1 0,1 0 0,0-1 0,-1 1 0,3 0 0,-4-1 0,4 1 0,-1 3 0,3 3 0,-1 1 0,1 5 0,0-5 0,2 13 0,2-8 0,-1 7 0,2-7 0,-2-2 0,4 3 0,-1 1 0,1 3 0,4 3 0,-3 2 0,8 6 0,-3-3 0,3 4 0,1-4 0,-4 3 0,3-2 0,3 11 0,-1-10 0,0 5 0,-4-11 0,5 13 0,-2-6 0,2 8 0,-8-9 0,1-3 0,-3 3 0,7-1 0,-7 1 0,3-3 0,-5-6 0,0 4 0,0-8 0,-3 3 0,1-4 0,-4-3 0,4 0 0,-5-5 0,1 1 0,-2-3 0,1 2 0,-1-4 0,0 1 0,0 1 0,0 0 0,0 0 0,0 2 0,0-2 0,1 3 0,-1 0 0,0-1 0,1 1 0,-3 0 0,2 0 0,-3-3 0,6 7 0,-2-6 0,1 7 0,-1-2 0,0-3 0,0 7 0,-1-6 0,1 5 0,0-2 0,0 0 0,0 2 0,-1-5 0,1 2 0,2 0 0,-1-2 0,1 6 0,3-2 0,-4 3 0,3-3 0,-4 1 0,3-2 0,-3 4 0,6-1 0,-5 0 0,4 1 0,-4-1 0,5 0 0,-3 1 0,1-1 0,0-3 0,0 3 0,-1-4 0,6 6 0,-7-1 0,7-3 0,-8-1 0,3-5 0,-2-1 0,1 1 0,1-4 0,-4 4 0,4-4 0,-4 2 0,1-3 0,-2-1 0,-1-1 0,1 1 0,0-1 0,-1 1 0,1 1 0,2 2 0,-2-2 0,2 2 0,-2-3 0,0 4 0,-1-3 0,2 5 0,-1-2 0,0 3 0,1 0 0,-1 0 0,0 0 0,1-1 0,-1 1 0,1 0 0,2 3 0,-2-2 0,6 5 0,-1 3 0,-1-1 0,3 5 0,-3-6 0,-1-3 0,3 2 0,-4-5 0,1 5 0,2-2 0,-2 0 0,0-1 0,2 1 0,-2-4 0,2 3 0,1 1 0,-2-4 0,2 3 0,-4-3 0,5 2 0,-6-1 0,5 1 0,-6-5 0,4 2 0,-5-4 0,3 4 0,-1-2 0,-1 0 0,4 2 0,-4-2 0,4 0 0,-4 3 0,2-6 0,-3 5 0,0-4 0,4 6 0,-2-3 0,3 3 0,-5-4 0,0 3 0,0-6 0,0 5 0,0-2 0,0 0 0,3 2 0,-2-2 0,1 3 0,-1-3 0,-1 2 0,0-1 0,3 1 0,0 6 0,1-4 0,1 7 0,-4-8 0,3 4 0,-1-5 0,-2 1 0,2 3 0,0-2 0,-2 2 0,2-3 0,0 0 0,-2 0 0,1-1 0,-1-2 0,-1 3 0,2-3 0,-1 0 0,2 2 0,-4-5 0,7 10 0,-5-8 0,4 8 0,-6-10 0,2 5 0,-1-5 0,0 3 0,-1-3 0,1-1 0,0 1 0,0 2 0,2 1 0,1 3 0,3 0 0,0 0 0,0 3 0,10 7 0,-8-5 0,7 4 0,-8-6 0,-4-2 0,4 5 0,-4-5 0,4 5 0,0-2 0,-3 0 0,2 3 0,-1-3 0,-1 3 0,2-3 0,-5-1 0,5-3 0,-6-3 0,3-1 0,-4-2 0,1 0 0,2 2 0,-2-4 0,2 3 0,-3-5 0,1 3 0,0-4 0,0 2 0,-3 0 0,2-1 0,-1 1 0,2 0 0,-1-1 0,1 1 0,0 0 0,2-2 0,1 2 0,5 1 0,2-3 0,-2 5 0,2-4 0,-5 1 0,1-2 0,0 3 0,0-3 0,0 3 0,-3-3 0,2 0 0,-5 0 0,3 0 0,-1 0 0,-2 0 0,5 0 0,-2 0 0,3 0 0,-4 2 0,3-2 0,-2 2 0,-1-2 0,0 0 0,0 0 0,-2 2 0,2-1 0,-2 1 0,-1-2 0,1 0 0,0 0 0,-1 0 0,1 2 0,0-2 0,-1 2 0,1-2 0,-1 0 0,1 0 0,0 0 0,0 0 0,-1 0 0,1 0 0,-1 0 0,1 0 0,0 0 0,-1 0 0,1 0 0,-1 0 0,1 0 0,0 0 0,-1 0 0,1 0 0,-1 0 0,1 0 0,0 0 0,-1 0 0,1 0 0,-1 0 0,1-2 0,0 2 0,-1-4 0,1 1 0,0 0 0,-1-1 0,1 4 0,0-5 0,-1 3 0,1-1 0,0-1 0,0 1 0,-1-1 0,1-4 0,0 0 0,0 0 0,1-5 0,-1 4 0,1-9 0,0 3 0,0-3 0,0 0 0,1-5 0,-1 4 0,6-15 0,-4 8 0,4-9 0,-2 8 0,-3 3 0,6-2 0,-6 3 0,6-1 0,-6 2 0,4 4 0,-4 3 0,1 1 0,-3 3 0,1 0 0,-1 0 0,1 0 0,-3 1 0,1 2 0,-1-7 0,2 5 0,-2-2 0,2 1 0,-4 6 0,3-5 0,-3 5 0,4-6 0,-5 3 0,5-2 0,-4 2 0,4-3 0,-5 3 0,5-6 0,-4 5 0,4-8 0,-4 9 0,2-7 0,-1 0 0,-1-1 0,4 0 0,-5-2 0,3 4 0,-1-5 0,-1 1 0,4 0 0,-4-1 0,4 1 0,-4 0 0,2-1 0,0 1 0,-3 3 0,6-7 0,-5 6 0,5-6 0,-6 4 0,6-9 0,-3 7 0,0-7 0,3 9 0,-5 0 0,4 3 0,-5-3 0,5 7 0,-4-7 0,1 7 0,1-7 0,-3 6 0,6-2 0,-6 0 0,5 3 0,-4-4 0,1 5 0,0-1 0,-1-5 0,4 3 0,-5-3 0,3 2 0,-1 2 0,-1-5 0,1 5 0,-2-5 0,0 5 0,0-2 0,0 3 0,0 0 0,0 1 0,0-5 0,0 4 0,0-7 0,0 7 0,0-7 0,0 3 0,0-3 0,-5-9 0,-3 3 0,-1-3 0,-4 4 0,6 1 0,-2 3 0,0-4 0,2 1 0,-2 3 0,0-4 0,3 8 0,-3-2 0,3 5 0,-2-5 0,-1 0 0,0 2 0,1-1 0,5 6 0,-1-1 0,1 0 0,-6-3 0,3-1 0,-3 0 0,0-3 0,3 7 0,-3-7 0,2 7 0,0-4 0,-3 5 0,4 2 0,-6-5 0,6 7 0,-7-4 0,8 5 0,-5 0 0,2 2 0,-3 1 0,-3-1 0,-1 2 0,-3-1 0,-1 2 0,1 0 0,3 0 0,-3 0 0,7 0 0,-3 0 0,6 0 0,-3 0 0,1 0 0,2 0 0,-5 2 0,8 1 0,-2 2 0,2-1 0,0 1 0,1 0 0,-1 0 0,2-1 0,-1 1 0,2 0 0,-1-1 0,-1 1 0,1 0 0,-1-1 0,-1 1 0,0 0 0,0-1 0,1-1 0,-1 1 0,0-1 0,-1-1 0,0 3 0,0-5 0,1 4 0,0-1 0,1-1 0,-1 3 0,-3-2 0,3-1 0,-2 3 0,2-3 0,-2 1 0,1 1 0,-1-3 0,-3 3 0,2-3 0,-5 4 0,5-5 0,-2 3 0,2-1 0,-3-1 0,3 3 0,-2-3 0,2 3 0,-1-3 0,-1 1 0,2 0 0,-3-1 0,3 1 0,-5-2 0,4 0 0,-5 0 0,-5 0 0,6 0 0,-6 0 0,8 0 0,1 0 0,-1 0 0,3 0 0,-2 0 0,4 0 0,-1 0 0,-1 0 0,3 0 0,-5 0 0,5 0 0,-6 0 0,3 0 0,-4 0 0,0 0 0,-1 0 0,5 0 0,-2 0 0,2-2 0,-3-1 0,-3 0 0,3-2 0,-4 2 0,5-2 0,-5-4 0,4 3 0,-7-3 0,7 2 0,-7 0 0,7-1 0,-7-1 0,2-2 0,0 2 0,1-4 0,4 7 0,0-4 0,0 4 0,3-4 0,-2 1 0,4-1 0,-2-1 0,2 0 0,1 0 0,0 0 0,-1 1 0,3-1 0,-1 0 0,3 0 0,-1 0 0,2-1 0,0 0 0,0 2 0,0 0 0,0 5 0,0-3 0,0 4 0,0-1 0,0 0 0,-3 0 0,3 1 0,-4-1 0,1 1 0,1-1 0,-2 3 0,4-2 0,-5 3 0,3-3 0,-3 1 0,1 1 0,-1-2 0,0 1 0,1 1 0,-1-3 0,0 3 0,1-3 0,-1 1 0,0-1 0,1 0 0,-1-2 0,0 1 0,0-1 0,0 2 0,2 1 0,-1-1 0,2 0 0,-3 1 0,2-4 0,-1 3 0,2-3 0,-3 4 0,0-1 0,3 0 0,-3 1 0,3-1 0,-3 0 0,1 1 0,-1-1 0,0 0 0,0 0 0,1 1 0,-3-6 0,3 4 0,-2-6 0,3 7 0,-2-3 0,2 4 0,-1-4 0,1 3 0,-2 0 0,3 0 0,-3 3 0,5-3 0,-4 0 0,3 1 0,-3 1 0,3 0 0,-1 0 0,0 1 0,2-2 0,-4 1 0,1 1 0,1-2 0,-2 3 0,4-3 0,-4 3 0,3-3 0,-3 4 0,3-4 0,-3 1 0,4-2 0,-4 3 0,3-2 0,-1 1 0,0 1 0,2-2 0,-4 2 0,4-3 0,-2 1 0,0 2 0,1-2 0,-1 2 0,0-3 0,0 3 0,-1 0 0,2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37:38.829"/>
    </inkml:context>
    <inkml:brush xml:id="br0">
      <inkml:brushProperty name="width" value="0.025" units="cm"/>
      <inkml:brushProperty name="height" value="0.025" units="cm"/>
      <inkml:brushProperty name="color" value="#0022FF"/>
    </inkml:brush>
  </inkml:definitions>
  <inkml:trace contextRef="#ctx0" brushRef="#br0">1 815 24575,'3'-2'0,"1"-1"0,0 3 0,2-4 0,0 3 0,-1-2 0,2 2 0,-2-2 0,-1 3 0,1-2 0,-2 0 0,2 0 0,-2 0 0,2-1 0,0 2 0,1-3 0,1 3 0,-1-2 0,-1 1 0,2 0 0,-1 0 0,1 1 0,1-2 0,-2 1 0,3-2 0,-3 1 0,1 0 0,-1 1 0,-1-1 0,0 0 0,1 1 0,-1 0 0,-1 0 0,1 0 0,-1 0 0,2 0 0,-2 0 0,1 2 0,0-4 0,1 4 0,0-4 0,-1 3 0,1-2 0,-2 1 0,1 0 0,-1 0 0,1 2 0,1-3 0,-2 2 0,1 0 0,-1-2 0,1 3 0,-1-2 0,1 2 0,1-3 0,-1 2 0,0-1 0,0 0 0,-2 2 0,2-2 0,-2 1 0,0 1 0,1-2 0,-1 2 0,2-2 0,-2 1 0,2 1 0,-3-2 0,2 2 0,-2-2 0,1 1 0,0-1 0,0 2 0,1-2 0,1 0 0,-3 0 0,5 1 0,-5-1 0,2 1 0,0-1 0,-2 1 0,3-1 0,-2 0 0,2 2 0,-2-1 0,2 0 0,-2 0 0,2 0 0,-1 0 0,1 1 0,3-3 0,-2 3 0,3-3 0,-3 2 0,3-1 0,-2 0 0,3 0 0,-3 0 0,2-1 0,-2 2 0,2-2 0,-1 0 0,1 0 0,-2 0 0,1 0 0,0 0 0,2-1 0,-2 1 0,4-1 0,-7 1 0,4 0 0,-3-1 0,3 1 0,-2-2 0,1 3 0,0-2 0,-2 2 0,1-1 0,0 0 0,-1 0 0,3 0 0,-2 0 0,1 0 0,1 0 0,2-1 0,-1 1 0,4-2 0,-5 2 0,6-1 0,-4 0 0,4 0 0,0-1 0,-4 0 0,4 1 0,-6-1 0,0 2 0,0 0 0,0-1 0,1 0 0,-1 0 0,0 1 0,0 0 0,0 0 0,-1 0 0,1 1 0,-2 0 0,2 1 0,0-1 0,1 0 0,-1-1 0,0 1 0,0-1 0,0 3 0,0-3 0,1 2 0,-1-2 0,0-1 0,4 1 0,-3 0 0,4 2 0,-7-2 0,0 2 0,0-1 0,-1 0 0,3 0 0,-3-1 0,2 2 0,0-2 0,1 1 0,0-1 0,0 0 0,0 0 0,3 0 0,-3 0 0,2 0 0,7-4 0,-5 3 0,4-3 0,-3 2 0,-3-2 0,3 2 0,0-2 0,-1 4 0,-1-4 0,1 4 0,-3-2 0,1 2 0,4-1 0,-3 0 0,6-1 0,-5 2 0,-1 1 0,1-1 0,-3 1 0,3 0 0,-3 0 0,1 1 0,0-2 0,-1 3 0,3-3 0,-4 3 0,2-3 0,1 1 0,-3 0 0,1-1 0,-1 3 0,-4-2 0,4 0 0,-3 1 0,3-2 0,-4 3 0,3-3 0,-1 3 0,-2-3 0,3 3 0,-1-3 0,-2 3 0,4-3 0,-1 2 0,-1-1 0,2-1 0,-2 2 0,3-2 0,-1 1 0,0-1 0,0 1 0,0 1 0,0-2 0,5 1 0,-4-1 0,3 0 0,-4 0 0,0 0 0,1 0 0,-1 0 0,0 0 0,0 0 0,-1 0 0,0 0 0,0 0 0,1 0 0,-2 1 0,2 0 0,-1 0 0,1-1 0,0 0 0,6-2 0,-2 2 0,5-2 0,-5 1 0,5 0 0,-4 0 0,2-1 0,-3 2 0,-3 0 0,3 0 0,-3 1 0,1-1 0,-2 1 0,-2-1 0,2 2 0,-3-2 0,3 3 0,-3-2 0,2 0 0,0 0 0,1 0 0,0 0 0,0 0 0,0 0 0,1 1 0,-1-1 0,-2 1 0,2-2 0,-2 2 0,3-1 0,-1-1 0,-2 3 0,2-3 0,-3 3 0,5-3 0,-5 2 0,4-1 0,-5 0 0,2 1 0,-1-1 0,3 2 0,-3-3 0,3 3 0,-4-2 0,2 0 0,-1 1 0,-1-1 0,1 1 0,-1 0 0,0-1 0,3-1 0,-2 2 0,2-3 0,-3 3 0,1-1 0,-1 0 0,1 0 0,-1 1 0,0-1 0,1 1 0,-1 0 0,1 0 0,-1 1 0,0-3 0,5 2 0,-2-2 0,3 0 0,-3 0 0,1 0 0,-2 0 0,2 1 0,-1 0 0,0 0 0,0-1 0,1 0 0,-1 1 0,0 0 0,-2 1 0,3 0 0,-3 0 0,2 0 0,-2-1 0,3 2 0,-1-3 0,1 3 0,0-3 0,0 3 0,2-3 0,-1 2 0,1-1 0,-2 1 0,0-1 0,0 0 0,1 0 0,-3 1 0,2-1 0,-3 1 0,2-1 0,-2 0 0,1 0 0,-1 1 0,-1-2 0,1 3 0,-1-2 0,0 1 0,2-1 0,-2 2 0,1-1 0,-1-1 0,-3 2 0,3-1 0,-2 0 0,2 1 0,-2-2 0,0 1 0,0 1 0,0-1 0,0 1 0,1-1 0,-2 1 0,1-1 0,-1 1 0,0 0 0,2 0 0,-2 0 0,2 0 0,-2 0 0,0 0 0,1 0 0,-1 0 0,0 0 0,-1 0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38:07.474"/>
    </inkml:context>
    <inkml:brush xml:id="br0">
      <inkml:brushProperty name="width" value="0.025" units="cm"/>
      <inkml:brushProperty name="height" value="0.025" units="cm"/>
      <inkml:brushProperty name="color" value="#0022FF"/>
    </inkml:brush>
  </inkml:definitions>
  <inkml:trace contextRef="#ctx0" brushRef="#br0">1676 82 24575,'-4'0'0,"0"0"0,1 0 0,1 0 0,-2 0 0,2 0 0,-2 0 0,2 0 0,-2 0 0,2 0 0,-2 0 0,0 0 0,1 0 0,-2 0 0,3 0 0,-3 0 0,2 0 0,-2 0 0,2 0 0,-4 0 0,3 0 0,-3 0 0,3 0 0,-1 0 0,1 0 0,-2 0 0,4 0 0,-3 0 0,2 0 0,-1 0 0,2 0 0,-2 0 0,2 0 0,-2 0 0,2 0 0,-3 0 0,2 0 0,-2 0 0,3 0 0,-2 0 0,1 0 0,0 0 0,0 0 0,1 0 0,-2 0 0,2 0 0,-2 0 0,2 0 0,-1 0 0,0 0 0,0 0 0,-1 0 0,0 0 0,2 0 0,-3 0 0,0 0 0,0 0 0,-1 0 0,4 0 0,-4 0 0,4 0 0,-2 0 0,0 0 0,2 0 0,-3 0 0,2 0 0,-1 0 0,0 0 0,1 0 0,-4-2 0,5 2 0,-2-1 0,0 1 0,2-1 0,-3 1 0,1-1 0,0 0 0,-1 0 0,2 0 0,-1 1 0,0 0 0,2 0 0,-2 0 0,2-1 0,-1 1 0,0-1 0,0 1 0,-1 0 0,2 0 0,0-1 0,-1 1 0,0-1 0,0 1 0,0 0 0,1 0 0,-1 0 0,1 0 0,-1 0 0,1 0 0,0 0 0,0 0 0,-1 0 0,1 0 0,0 0 0,-1-1 0,1 0 0,0 0 0,-1 1 0,1 0 0,0 0 0,-2 0 0,1 0 0,-1 0 0,2 0 0,0 0 0,-1 0 0,0 0 0,0 0 0,-2 0 0,2 0 0,-2 0 0,3 0 0,-2 0 0,-1 0 0,1 0 0,-1 0 0,0 0 0,0 0 0,-1 0 0,-1 0 0,3 0 0,-1 0 0,1 0 0,0 0 0,-1 0 0,3 0 0,-2 0 0,0 0 0,1 0 0,0 0 0,-1-1 0,1 1 0,-2-1 0,3 1 0,-3 0 0,2 0 0,-2-2 0,2 2 0,-2-1 0,2 1 0,-2-1 0,3 0 0,-3 0 0,1 1 0,0 0 0,-1 0 0,1 0 0,-2 0 0,2-1 0,-3 1 0,2-2 0,-3 1 0,3 0 0,-1 0 0,1 1 0,0-2 0,-1 2 0,1 0 0,-1 0 0,1-1 0,0 1 0,-1-1 0,1 1 0,-1-1 0,1 0 0,-1-1 0,0 2 0,-1-2 0,2 2 0,1 0 0,-1-1 0,1 1 0,0-1 0,-1-1 0,1 2 0,-2-1 0,2 1 0,-3-1 0,2 0 0,-1 0 0,1 1 0,1 0 0,-2 0 0,1 0 0,1 0 0,-3 0 0,3 0 0,-3 0 0,1 0 0,1 0 0,0 0 0,-1 0 0,1 0 0,-1 0 0,2 0 0,-1 0 0,1 0 0,0 0 0,-1 0 0,1 0 0,0 0 0,-1-1 0,2 1 0,-2-1 0,3 1 0,-3 0 0,2 0 0,-1 0 0,0-2 0,2 2 0,-3-1 0,2 1 0,-2 0 0,1 0 0,0-1 0,-1 1 0,1-1 0,-2 1 0,2-2 0,-1 2 0,-1-1 0,1 0 0,-2 1 0,3-1 0,-2 1 0,1 0 0,0-1 0,-1 0 0,1 0 0,-1 1 0,1 0 0,1 0 0,-1 0 0,1 0 0,0 0 0,-1 0 0,0 0 0,0-1 0,-1 1 0,4-1 0,-4 1 0,4 0 0,-2 0 0,0 0 0,2 0 0,-3 0 0,2 0 0,-2 0 0,2 0 0,-2 0 0,2 0 0,-2 0 0,3 0 0,-3 0 0,2 0 0,-2 0 0,0 0 0,1 0 0,-3 0 0,5 0 0,-2 0 0,0 0 0,2 0 0,-2-1 0,0 0 0,2 0 0,-2 1 0,2 0 0,-1 0 0,1 0 0,-2 0 0,2 0 0,-3-1 0,1 1 0,0-1 0,0 1 0,2 0 0,0 0 0,-1 0 0,1 0 0,-2 0 0,2 0 0,-2-1 0,2 1 0,-2-1 0,1 1 0,0 0 0,-1 0 0,1 0 0,-1 0 0,2 0 0,-2 0 0,1 0 0,-1 0 0,0 0 0,2 0 0,-2 0 0,2 0 0,-2 0 0,2 0 0,-2 0 0,2 0 0,-2 0 0,2 0 0,0 0 0,-1 0 0,1 0 0,-1 0 0,0 0 0,0 0 0,-1 0 0,1 0 0,0-1 0,-1 0 0,1 0 0,0 1 0,-2 0 0,1 0 0,0 0 0,-1 0 0,2-1 0,-1 1 0,1-1 0,0 1 0,-2 0 0,2 0 0,-2 0 0,2 0 0,0 0 0,-1 0 0,1 0 0,-2 0 0,3 0 0,-3 0 0,2 0 0,-1 0 0,0 0 0,2 0 0,-3-1 0,1 1 0,0-2 0,-1 2 0,2 0 0,-3 0 0,2 0 0,-1 0 0,-1 0 0,2 0 0,-1-1 0,1 1 0,-1-1 0,2 1 0,-2 0 0,1 0 0,0 0 0,0 0 0,1 0 0,0 0 0,-1 0 0,2 0 0,-2 0 0,2 0 0,-2 0 0,-1 0 0,2 0 0,-2 0 0,3 0 0,-2 0 0,2 0 0,-2 0 0,2 0 0,-1 0 0,0 0 0,0 0 0,-1 0 0,2 0 0,0 0 0,-3 0 0,2 0 0,-2 0 0,3 0 0,-1 0 0,1 0 0,0 0 0,-1 0 0,1 0 0,0 0 0,-1 0 0,0 0 0,0 0 0,-1 0 0,2 0 0,0 0 0,-1 0 0,1 0 0,-1 0 0,0 0 0,0 0 0,0 0 0,1 0 0,-2 0 0,2 0 0,-2 0 0,1 0 0,1 0 0,0 0 0,-1 0 0,0 0 0,0 0 0,-1 0 0,1 0 0,0 0 0,-1 0 0,0 0 0,1 0 0,-2 0 0,3 0 0,-1 0 0,1 0 0,-1 0 0,1 0 0,0 0 0,-1 0 0,1 0 0,0 0 0,-1 0 0,1 0 0,0 0 0,0 0 0,-1 0 0,1 0 0,0 0 0,0 0 0,0 0 0,0 0 0,-1 0 0,1 0 0,0 0 0,0 0 0,0 0 0,1 0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38:12.147"/>
    </inkml:context>
    <inkml:brush xml:id="br0">
      <inkml:brushProperty name="width" value="0.025" units="cm"/>
      <inkml:brushProperty name="height" value="0.025" units="cm"/>
      <inkml:brushProperty name="color" value="#0022FF"/>
    </inkml:brush>
  </inkml:definitions>
  <inkml:trace contextRef="#ctx0" brushRef="#br0">43 0 24575,'-4'1'0,"1"0"0,1-1 0,0 0 0,-1 0 0,1 0 0,-1 0 0,0 0 0,0 0 0,1 0 0,-1 0 0,1 0 0,0 0 0,0 0 0,0 0 0,0 0 0,0 1 0,1-1 0,1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39:19.654"/>
    </inkml:context>
    <inkml:brush xml:id="br0">
      <inkml:brushProperty name="width" value="0.025" units="cm"/>
      <inkml:brushProperty name="height" value="0.025" units="cm"/>
      <inkml:brushProperty name="color" value="#0022FF"/>
    </inkml:brush>
  </inkml:definitions>
  <inkml:trace contextRef="#ctx0" brushRef="#br0">0 0 24575,'4'3'0,"0"0"0,-1 0 0,2 0 0,0 1 0,0-1 0,1 1 0,-2 0 0,1-2 0,-2 1 0,2 0 0,-1-1 0,0 1 0,1-1 0,-1 1 0,0-1 0,1 1 0,-2-1 0,0 1 0,1-1 0,1 2 0,0-1 0,-1 0 0,0 0 0,-1-1 0,0 1 0,0-1 0,0-1 0,0 1 0,1 0 0,-2-1 0,0 1 0,1-2 0,-1 2 0,2-1 0,-1 1 0,1 0 0,0 0 0,0 1 0,1-2 0,-2 2 0,2-1 0,-1 1 0,0-1 0,1 1 0,-1 0 0,1-1 0,1 1 0,-2 0 0,1-1 0,-1 1 0,1-1 0,-1 1 0,1 0 0,0 0 0,1 0 0,-1 1 0,0-2 0,-2 1 0,2-1 0,-1 2 0,0-1 0,1 1 0,-1-2 0,0 1 0,1 0 0,-2-1 0,1 1 0,-1-1 0,0 0 0,2 1 0,-2-1 0,2 2 0,-1-1 0,-1 0 0,2 0 0,-2-1 0,2 1 0,-2-1 0,2 1 0,-1 0 0,1-1 0,1 1 0,-2-1 0,1 1 0,-1 0 0,1-1 0,2 3 0,1 0 0,0 0 0,2 1 0,-5-2 0,3 0 0,-3 0 0,0-1 0,1 2 0,-1-2 0,1 2 0,-1-2 0,0 1 0,-1-2 0,1 1 0,-2 1 0,2-1 0,-2 0 0,1 0 0,-2-1 0,1 1 0,0-1 0,0 0 0,0 0 0,-1 0 0,1-1 0,-1 0 0,0 1 0,1 0 0,0 0 0,0 0 0,1 0 0,-2-1 0,2 2 0,0-1 0,0 1 0,1-1 0,1 2 0,2-1 0,3 4 0,-4-4 0,3 4 0,-4-4 0,2 2 0,-2 0 0,3-1 0,-3 0 0,1 0 0,0-1 0,-1 1 0,1-1 0,-3 0 0,1-1 0,-1 1 0,0 1 0,1-1 0,-1 1 0,2-1 0,-2 0 0,1 0 0,-1 1 0,0-1 0,1 1 0,-1-1 0,0 0 0,2 0 0,-4-1 0,2 1 0,0-1 0,-2 1 0,2-1 0,1 2 0,-2-2 0,1 2 0,-1-2 0,0 0 0,0 0 0,1-1 0,-2 0 0,1 1 0,0-1 0,0 1 0,1-1 0,-1 2 0,0-2 0,2 1 0,-1 0 0,0 0 0,1 1 0,2 1 0,-1-1 0,1 1 0,-1-2 0,-1 1 0,1 0 0,-1-1 0,0 1 0,1 0 0,-1 0 0,2 0 0,-2 0 0,2 1 0,-2-1 0,0-1 0,1 1 0,-1 0 0,1-1 0,-1 1 0,0 0 0,1 1 0,-1-1 0,-1 0 0,1 0 0,-1 0 0,2-1 0,-2 1 0,1 0 0,-1-1 0,0 1 0,1-1 0,-1 1 0,0-1 0,1 1 0,-1 0 0,0-1 0,1 1 0,-2-1 0,2 1 0,-2-1 0,2 1 0,-2-2 0,2 2 0,-3-2 0,3 2 0,-1-1 0,0 1 0,1-2 0,-2 1 0,2 0 0,-2 0 0,2 0 0,-2 0 0,1-1 0,0 1 0,0 1 0,1-1 0,-2 1 0,2 0 0,-1-1 0,0 1 0,1-1 0,-1 1 0,0-2 0,1 2 0,-2-2 0,1 2 0,-1-1 0,0-1 0,1 2 0,-2-3 0,0 2 0,1-2 0,-1 2 0,0 0 0,1-1 0,-1 1 0,0-1 0,0 1 0,0-1 0,-1 1 0,1-2 0,-2 2 0,0-1 0,0-1 0,-1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39:24.745"/>
    </inkml:context>
    <inkml:brush xml:id="br0">
      <inkml:brushProperty name="width" value="0.025" units="cm"/>
      <inkml:brushProperty name="height" value="0.025" units="cm"/>
      <inkml:brushProperty name="color" value="#0022FF"/>
    </inkml:brush>
  </inkml:definitions>
  <inkml:trace contextRef="#ctx0" brushRef="#br0">1 1 24575,'5'2'0,"1"0"0,1 4 0,-3-3 0,4 2 0,-6-2 0,4-1 0,-3 2 0,1 0 0,1 0 0,-2-1 0,2 1 0,-2-1 0,2 2 0,-1-1 0,1 0 0,-1 1 0,1 0 0,0-1 0,-1 0 0,1-1 0,0 3 0,-1-2 0,2 1 0,-2-2 0,0 0 0,1 1 0,-2-1 0,1-1 0,-2 0 0,0 1 0,2-1 0,-1 1 0,2-1 0,-2 1 0,2-1 0,-1 2 0,5 2 0,-2-1 0,4 3 0,-4-3 0,1 1 0,-1 0 0,0 0 0,-1-1 0,2 1 0,-2 1 0,2-1 0,-4 1 0,1-2 0,-1 0 0,2-1 0,-2 0 0,-1 0 0,0-1 0,2 1 0,-2 0 0,2 0 0,-3-2 0,0 1 0,1-1 0,-1 0 0,0 1 0,1-1 0,-1-1 0,-1 1 0,1-2 0,-1 2 0,1-1 0,-2 1 0,2-1 0,-1 0 0,1 2 0,0-3 0,-1 2 0,0-1 0,1 0 0,0 2 0,0-2 0,0 1 0,1 0 0,-1 1 0,0-1 0,1-1 0,-1 1 0,-1 0 0,1-1 0,0 1 0,0-1 0,0 2 0,1-2 0,-1 1 0,-1-1 0,1 1 0,0 0 0,0-2 0,0 2 0,1-1 0,-1 2 0,0-2 0,1 1 0,-1-1 0,0 1 0,0 0 0,1-1 0,-1 1 0,0-1 0,1 1 0,-1 0 0,0 0 0,-1-1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39:38.039"/>
    </inkml:context>
    <inkml:brush xml:id="br0">
      <inkml:brushProperty name="width" value="0.025" units="cm"/>
      <inkml:brushProperty name="height" value="0.025" units="cm"/>
      <inkml:brushProperty name="color" value="#0022FF"/>
    </inkml:brush>
  </inkml:definitions>
  <inkml:trace contextRef="#ctx0" brushRef="#br0">82 98 24575,'1'3'0,"0"0"0,-1-1 0,-1 2 0,0-1 0,-2 2 0,-1-2 0,1 0 0,0 1 0,0-1 0,1 2 0,-1-2 0,1 2 0,-2-2 0,1 2 0,-1-3 0,2 2 0,-1 0 0,1-1 0,-1 2 0,1-3 0,-1 3 0,1-2 0,-3 3 0,2-3 0,-1 2 0,2-3 0,1 1 0,-2-1 0,1 0 0,0 1 0,0-1 0,0-1 0,2 1 0,-2-1 0,2 1 0,-2-2 0,1 0 0,2-1 0,1-1 0,1-1 0,-1 1 0,1 0 0,-1-1 0,0 1 0,2-1 0,-1 1 0,1 0 0,-1 0 0,0 1 0,1-2 0,-2 1 0,2 0 0,-2-1 0,2 1 0,-2 0 0,1 0 0,-1 1 0,0-1 0,2 0 0,-1 0 0,1 2 0,-2-2 0,0 2 0,1-2 0,-1 1 0,0 0 0,1 0 0,-1 1 0,0-1 0,2 1 0,-1-1 0,0 1 0,1-1 0,-1 1 0,2-2 0,-2 2 0,2-1 0,-1 1 0,2-1 0,0 0 0,0 0 0,0 0 0,-1 1 0,-1-3 0,1 3 0,-1-2 0,1 2 0,1-3 0,-1 2 0,2-2 0,-1 0 0,1 2 0,0-2 0,-1 1 0,1 0 0,0-1 0,1 0 0,0 1 0,0 0 0,-3 0 0,1 1 0,-1-1 0,1 1 0,-1-1 0,-1 2 0,1-2 0,1 1 0,1-1 0,2-1 0,1 2 0,-1-2 0,2 1 0,5-3 0,-4 3 0,5-2 0,-7 2 0,0 0 0,-2-1 0,0 3 0,1-3 0,0 3 0,0-3 0,-1 3 0,0-3 0,0 2 0,1-1 0,0-1 0,0 1 0,3 1 0,-3-2 0,2 1 0,1-1 0,3 0 0,-2 0 0,2 1 0,-4-1 0,-1 3 0,1-3 0,-2 1 0,2 0 0,-1 0 0,1 0 0,-2-1 0,-1 1 0,1-1 0,-4 2 0,7-2 0,-6 1 0,2 1 0,-3 0 0,-1 0 0,2-1 0,-2 2 0,1-1 0,-1-1 0,0 2 0,1-1 0,-2 1 0,0 0 0,0 0 0,-1 0 0,0 0 0,1 0 0,-1 0 0,0 0 0,-1-1 0,-1 0 0,-1-1 0,-1 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39:40.751"/>
    </inkml:context>
    <inkml:brush xml:id="br0">
      <inkml:brushProperty name="width" value="0.025" units="cm"/>
      <inkml:brushProperty name="height" value="0.025" units="cm"/>
      <inkml:brushProperty name="color" value="#0022FF"/>
    </inkml:brush>
  </inkml:definitions>
  <inkml:trace contextRef="#ctx0" brushRef="#br0">0 167 24575,'7'0'0,"0"0"0,2 0 0,2 0 0,-1 0 0,3 0 0,1 0 0,2-3 0,17-5 0,-7-1 0,10-1 0,-15 3 0,-5 2 0,-3 0 0,-3 2 0,3-2 0,-4 2 0,4 0 0,-3-1 0,1 1 0,0 0 0,-1 0 0,1 0 0,-2 0 0,1 0 0,-1 0 0,0-2 0,0 2 0,0-2 0,0 2 0,1 0 0,1 0 0,-2 0 0,3 0 0,-3 0 0,0 0 0,2-1 0,1 1 0,-1 0 0,3-1 0,3 0 0,-4 0 0,7 1 0,-11 0 0,2 3 0,1-2 0,-3 1 0,2 1 0,-1-3 0,1 3 0,-2-3 0,3 2 0,-5 0 0,2 1 0,1 0 0,-1 0 0,1 0 0,-3 0 0,-1 0 0,-1 0 0,-1 0 0,1 0 0,-1 0 0,2 0 0,-1 0 0,1-1 0,-1 1 0,0-2 0,-1 2 0,1-1 0,-1 1 0,1-1 0,1 1 0,-3-1 0,1 0 0,-1 0 0,-1 1 0,0 0 0,1 0 0,-1 0 0,0 0 0,1 0 0,-1 0 0,-1 1 0,-1 1 0,-1 1 0,-2 1 0,-1 0 0,1 3 0,-2-2 0,2 2 0,-2-2 0,1 1 0,-1-1 0,0 0 0,2 1 0,-2-2 0,2 1 0,-1-2 0,1 1 0,1-2 0,-1 1 0,1-1 0,0 0 0,0 1 0,-2-1 0,1-1 0,-1 2 0,2-2 0,1 1 0,-1 0 0,1 0 0,-1-2 0,2 2 0,-2-2 0,2 2 0,-2 0 0,1 0 0,-1-1 0,2 1 0,-2-1 0,2 2 0,-2-2 0,2 1 0,-2-2 0,1 2 0,-1-2 0,2 3 0,-2-2 0,1 1 0,0 0 0,-1 0 0,0 0 0,1 1 0,-1-2 0,2 0 0,-1-1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38:29.478"/>
    </inkml:context>
    <inkml:brush xml:id="br0">
      <inkml:brushProperty name="width" value="0.025" units="cm"/>
      <inkml:brushProperty name="height" value="0.025" units="cm"/>
      <inkml:brushProperty name="color" value="#0022FF"/>
    </inkml:brush>
  </inkml:definitions>
  <inkml:trace contextRef="#ctx0" brushRef="#br0">2861 10 24575,'-8'0'0,"1"0"0,-10 0 0,6 0 0,-9 0 0,2 0 0,2 0 0,-7 0 0,1 0 0,5 0 0,-3 0 0,11 0 0,-1 0 0,2 0 0,2 0 0,-1 0 0,1 0 0,1 0 0,-1 0 0,1 0 0,0 0 0,-1 0 0,1 0 0,-1 0 0,1 0 0,0 0 0,-2 0 0,1 0 0,-3 0 0,2 0 0,-1 0 0,-1 0 0,2 0 0,-1 0 0,0 0 0,2 0 0,-1 0 0,1 0 0,-2 0 0,2 0 0,-1 1 0,1-1 0,1 1 0,-2 1 0,1-2 0,-1 2 0,2-1 0,-1 0 0,1-1 0,-1 1 0,1-1 0,0 2 0,-1-2 0,1 0 0,-5 0 0,2 0 0,-3 0 0,1 0 0,1 0 0,0 0 0,-2 1 0,1 0 0,-1 0 0,0-1 0,1 1 0,1 0 0,0 0 0,2-1 0,-1 0 0,-1 0 0,-1 0 0,1 0 0,-3 0 0,3 0 0,0 0 0,1 0 0,0 0 0,0 1 0,-1 0 0,1 0 0,0-1 0,2 0 0,-3 0 0,2 0 0,-3 0 0,1 0 0,0 0 0,0 0 0,-4 0 0,4 0 0,-4 0 0,8 0 0,-4 0 0,3 0 0,-3 0 0,3 0 0,-2 0 0,2 0 0,-3 0 0,3 0 0,-2 0 0,0 0 0,1 0 0,-2 0 0,1 0 0,1 0 0,-4 0 0,3 0 0,-4 0 0,3 0 0,0 0 0,0 0 0,-1 0 0,-1 0 0,2 0 0,-3 0 0,3 0 0,-2 0 0,1 0 0,-1 0 0,2 0 0,-2 0 0,-5 0 0,4 0 0,-6 0 0,7 0 0,-7 0 0,5 0 0,-2 0 0,6 0 0,0 0 0,0 0 0,-2 0 0,1 0 0,0 0 0,2 0 0,0 0 0,-1 0 0,0 0 0,0 0 0,1 0 0,-1 0 0,4 0 0,-2 0 0,1 0 0,1 0 0,-2 0 0,1 0 0,-1 0 0,1 0 0,1 0 0,0 0 0,-1 0 0,1 0 0,-2 0 0,1 0 0,-3 0 0,2 0 0,-7 2 0,4-2 0,-5 1 0,5-1 0,-1 0 0,0 0 0,1 0 0,-3 0 0,4 0 0,-5 0 0,5 0 0,-2 0 0,1 0 0,1 0 0,0 0 0,2 0 0,-2 0 0,1 0 0,-2 0 0,3 0 0,-3 0 0,5 0 0,-3 0 0,3 0 0,0 0 0,-1 0 0,1 0 0,-2 0 0,1 0 0,-1 0 0,2 0 0,-1 0 0,1 0 0,-1 0 0,-1 0 0,1 0 0,-4 0 0,4 0 0,-1 0 0,2 0 0,-1 0 0,-1 0 0,1 0 0,-1 0 0,0 0 0,2 0 0,-3 0 0,3 0 0,0 0 0,-1 0 0,1 0 0,-1 0 0,-2 0 0,2 0 0,-2 0 0,3 0 0,-1 0 0,2 0 0,-1 0 0,1 0 0,0 0 0,-1 0 0,1 0 0,-1 0 0,1 0 0,-1 0 0,1 0 0,-2 0 0,1 0 0,-1 0 0,1 0 0,0 0 0,-3 0 0,2 0 0,-2 0 0,3 0 0,-1 0 0,1-1 0,-1 1 0,1-1 0,1 1 0,-1 0 0,1-2 0,-2 2 0,2-1 0,-1 1 0,1 0 0,-1 0 0,-2 0 0,2 0 0,0 0 0,1 0 0,0 0 0,2 0 0,-3 0 0,2-1 0,-2 1 0,2-1 0,-2 1 0,1 0 0,0 0 0,-1 0 0,1 0 0,0 0 0,-4 0 0,4 0 0,-3-2 0,2 2 0,1-1 0,-1 1 0,-1 0 0,2 0 0,-1 0 0,1 0 0,-1 0 0,-1-1 0,1 1 0,0-2 0,-1 2 0,1 0 0,-1 0 0,1 0 0,-3 0 0,2-1 0,-2 1 0,2-1 0,1 1 0,0-1 0,-1 0 0,1 0 0,-1 1 0,1 0 0,0 0 0,-1 0 0,1 0 0,-1 0 0,2-1 0,-1 1 0,1-1 0,0 1 0,-2-1 0,2 0 0,-1 0 0,0 1 0,2 0 0,-2 0 0,1 0 0,-2 0 0,2 0 0,-1 0 0,3 0 0,-3-1 0,1 1 0,-2-1 0,1 1 0,-1 0 0,0 0 0,0 0 0,0 0 0,-1 0 0,1 0 0,-1 0 0,1 0 0,1 0 0,0 0 0,-1 0 0,1 0 0,-1 0 0,1 0 0,-2 0 0,1 0 0,-1 0 0,2 0 0,-1 0 0,-2 0 0,2 0 0,-1 0 0,3 0 0,-1 0 0,1 0 0,-2 0 0,2 0 0,-1 0 0,1 0 0,-1 0 0,1 0 0,-2-2 0,2 2 0,0-1 0,-1 1 0,1 0 0,-1 0 0,-3 0 0,3 0 0,-2 0 0,3 0 0,-1 0 0,-1 0 0,2 0 0,-1 0 0,1 0 0,-1 0 0,-1 0 0,1 0 0,-1 0 0,2 0 0,-1 0 0,1 0 0,0 0 0,-1 0 0,1 0 0,-1 0 0,1 0 0,-1 0 0,3 0 0,-2 0 0,0 0 0,2 0 0,-2 0 0,0 0 0,2 0 0,-2 0 0,2 0 0,-2 0 0,1 0 0,-1 0 0,1 0 0,-1 0 0,0 0 0,1 0 0,0 0 0,0 0 0,0 0 0,-2 0 0,2 0 0,-2 0 0,2 0 0,-2 0 0,3 0 0,-3 0 0,1 0 0,0 0 0,-1 0 0,0 0 0,0 0 0,0 0 0,-5 0 0,4 0 0,-4 0 0,5 0 0,-2 0 0,1 0 0,-1 0 0,2 0 0,-1 0 0,1 0 0,1 0 0,-1 0 0,1 0 0,0 0 0,0 0 0,0 0 0,2 0 0,-2 0 0,0 0 0,2 0 0,-1 0 0,1-1 0,1 0 0,1 0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38:31.023"/>
    </inkml:context>
    <inkml:brush xml:id="br0">
      <inkml:brushProperty name="width" value="0.025" units="cm"/>
      <inkml:brushProperty name="height" value="0.025" units="cm"/>
      <inkml:brushProperty name="color" value="#0022FF"/>
    </inkml:brush>
  </inkml:definitions>
  <inkml:trace contextRef="#ctx0" brushRef="#br0">99 1 24575,'-7'0'0,"1"0"0,0 0 0,0 0 0,0 0 0,-1 0 0,2 0 0,-2 0 0,2 0 0,2 0 0,-1 0 0,2 0 0,0 0 0,-1 0 0,1 0 0,0 1 0,0-1 0,-1 1 0,1-1 0,0 0 0,-1 0 0,1 0 0,-1 0 0,1 0 0,0 0 0,0 0 0,1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09T19:45:04.358"/>
    </inkml:context>
    <inkml:brush xml:id="br0">
      <inkml:brushProperty name="width" value="0.03528" units="cm"/>
      <inkml:brushProperty name="height" value="0.03528" units="cm"/>
      <inkml:brushProperty name="color" value="#FF0000"/>
    </inkml:brush>
  </inkml:definitions>
  <inkml:trace contextRef="#ctx0" brushRef="#br0">1293 4865 24575,'2'-4'0,"4"-11"0,1 0 0,2-12 0,1-1 0,-2 0 0,2 1 0,-5 9 0,-1-1 0,-4 12 0,3-2 0,-3 0 0,4 2 0,-2-5 0,-1 2 0,2-3 0,-1 1 0,-1-7 0,2 5 0,-3-2 0,0 6 0,0 1 0,0 2 0,0-5 0,0 5 0,0-1 0,0 1 0,0 1 0,0-1 0,0 1 0,0-3 0,-3-3 0,0 1 0,-1-1 0,-2 3 0,5 0 0,-4-2 0,1-7 0,-1 7 0,-2-6 0,3-1 0,0 9 0,-4-16 0,0 4 0,-1-1 0,-1 3 0,4 11 0,2 1 0,-2-2 0,3 2 0,-1-5 0,-1 2 0,1-2 0,1 2 0,-3-2 0,2 3 0,-2-4 0,0 0 0,0 4 0,-1-3 0,1 5 0,-3-5 0,2 5 0,-2-2 0,5 3 0,-1-1 0,2 1 0,-1 0 0,1 0 0,0-1 0,2 1 0,-4-1 0,0-8 0,-4 0 0,0-4 0,1 3 0,1 7 0,1-4 0,0 7 0,0-3 0,-1-1 0,0 3 0,1-4 0,0 1 0,0 0 0,-1-1 0,0-6 0,0 2 0,-1-4 0,2 10 0,0 0 0,0-3 0,-1 4 0,1-7 0,0 8 0,0-2 0,-1 3 0,4-3 0,-3-1 0,5 1 0,-4-3 0,2 2 0,-4-2 0,-2-4 0,2 3 0,-2 0 0,2 2 0,4 1 0,-2 0 0,4-9 0,-6 1 0,2-10 0,-3 7 0,4 2 0,-3 7 0,4 3 0,-3-4 0,2 6 0,2-1 0,-2 1 0,4 1 0,-6-6 0,3 2 0,-5-13 0,4 9 0,-3-12 0,1 5 0,1-6 0,1 0 0,1 6 0,2 4 0,-4 5 0,4 5 0,-1-4 0,2 4 0,0-3 0,-4 2 0,4-2 0,-3-3 0,0 1 0,2-7 0,-1 6 0,2-5 0,0 9 0,0-4 0,0 3 0,0 1 0,0 0 0,0 2 0,0-2 0,0 3 0,0 0 0,0-4 0,0 3 0,0-11 0,0 0 0,0-3 0,0-5 0,2 12 0,-1-12 0,2 12 0,-3-3 0,0 8 0,0 3 0,0 0 0,0 0 0,0-1 0,0 0 0,0 1 0,0 0 0,2 0 0,-1-1 0,2-1 0,-3 1 0,0-6 0,3 6 0,-3-4 0,6-11 0,-5 0 0,4-5 0,-4 8 0,5 9 0,-6-2 0,3 5 0,0-2 0,-2 3 0,1-3 0,-2-1 0,3-2 0,-2-7 0,5 4 0,-6-10 0,6 10 0,1-16 0,-2 8 0,5-3 0,-7 7 0,0 0 0,3 4 0,-3-4 0,1 0 0,1 5 0,-4-6 0,5 8 0,-6 2 0,2 1 0,2 3 0,-4-6 0,6 4 0,-5-3 0,4 1 0,-4 3 0,4-5 0,0-4 0,2 4 0,0-6 0,-3 11 0,1-4 0,-4 3 0,4-3 0,-4 4 0,8-6 0,-8 6 0,7-1 0,-4-2 0,2 3 0,0-1 0,-3 1 0,3 0 0,-6 1 0,4 0 0,-4 0 0,3 3 0,-3-3 0,6 2 0,0-7 0,1 3 0,1-4 0,-1 3 0,-3 2 0,1-2 0,-1 3 0,-1-1 0,0 1 0,-1-1 0,2-1 0,2-2 0,1-3 0,-1 1 0,1-7 0,1-2 0,1-19 0,0 9 0,0-2 0,-5 7 0,3 5 0,-2-6 0,3 8 0,-4-6 0,2 14 0,-2-8 0,-1 6 0,0 0 0,0 1 0,-3 0 0,3-4 0,-3 3 0,0 0 0,0 2 0,0 4 0,0-5 0,0 5 0,0-5 0,0 5 0,0-2 0,-3 0 0,3 2 0,-3-2 0,0 3 0,-1 0 0,-2-1 0,-3-2 0,2 2 0,-2-5 0,3 2 0,0 1 0,-1-3 0,0 5 0,1-5 0,0 5 0,0-2 0,-1 3 0,1-3 0,-3-2 0,3 2 0,-4 0 0,4 0 0,0 2 0,0-2 0,-1 3 0,1-1 0,0 1 0,-1 0 0,0 0 0,1-1 0,0 1 0,0 0 0,-1-1 0,1 0 0,0 1 0,0 0 0,-4-3 0,3 2 0,-1-5 0,-2 3 0,3-2 0,-1 3 0,1 2 0,0-1 0,1 1 0,0 0 0,0-1 0,-1 1 0,-1-3 0,1 2 0,-2-2 0,2 2 0,1 1 0,0 0 0,0 0 0,2-1 0,-2 1 0,3 0 0,-3 0 0,-1-4 0,0 3 0,1-2 0,3 3 0,0-9 0,1 6 0,1-8 0,-4 9 0,4 1 0,-5-5 0,5 5 0,-4-2 0,4 3 0,-5-1 0,6-2 0,-3 2 0,3-1 0,-3 1 0,3 1 0,-3-3 0,3 2 0,-4-3 0,4 4 0,-3 0 0,3-1 0,0-2 0,0 3 0,0-7 0,-3 6 0,2-1 0,-4 2 0,4-4 0,-1 3 0,2-4 0,0 4 0,0-3 0,0 2 0,0-2 0,0 0 0,0 1 0,0 3 0,0-1 0,0 1 0,0 0 0,0-1 0,0 1 0,0-1 0,2-1 0,-1-2 0,4-5 0,-4 1 0,2 1 0,-3 5 0,0 2 0,0-1 0,3 1 0,0-1 0,1 1 0,2-1 0,-3 1 0,1 0 0,-2 0 0,-2 0 0,0-3 0,3 2 0,-2-2 0,1 2 0,1-2 0,-2 2 0,1-5 0,-2 5 0,0-2 0,0 3 0,0-1 0,0 1 0,0-2 0,0-3 0,0-1 0,0-7 0,0-2 0,0-7 0,-2 7 0,1 2 0,-4 7 0,4 2 0,-4 3 0,4 2 0,-5-1 0,2-3 0,-2-2 0,0 2 0,0 3 0,-1-1 0,3 1 0,-1 0 0,4 0 0,-4-1 0,2 4 0,-4-3 0,1 3 0,-1-1 0,1-1 0,-1 2 0,1-4 0,0 1 0,0 0 0,-1 0 0,1-1 0,0 0 0,0 4 0,0-2 0,-1 4 0,1-5 0,0 2 0,0 1 0,-1-2 0,1 4 0,-1-4 0,1 4 0,-1-2 0,1 0 0,0 3 0,0-4 0,0 4 0,-1 0 0,1 0 0,0-3 0,0 3 0,-1-3 0,1 3 0,0 0 0,0 0 0,-1 0 0,1 0 0,-1 3 0,1-3 0,-3 7 0,-1-4 0,-9 4 0,5 0 0,-2 0 0,6-4 0,4 3 0,0-2 0,0-1 0,-1 3 0,1-3 0,0 3 0,0 0 0,-1 1 0,1-1 0,-1 0 0,4 1 0,-2-1 0,1 0 0,-3 1 0,1-1 0,3 0 0,-2 0 0,1 0 0,-3 0 0,1 1 0,0-1 0,0 0 0,-1 0 0,1 0 0,0 1 0,0 0 0,-1-1 0,1 0 0,-1 0 0,-1 0 0,1 0 0,-3 1 0,4-1 0,0 0 0,-1 0 0,1 0 0,0 4 0,0-3 0,-1 4 0,0 6 0,0-3 0,-2 12 0,2-12 0,0 2 0,0-7 0,1-3 0,3 1 0,0-1 0,1 3 0,-2-2 0,-3 5 0,-3 10 0,2-1 0,-4 12 0,7-5 0,-4 0 0,8-1 0,-3 15 0,0-12 0,3 11 0,-3-13 0,4 0 0,0-1 0,-4 6 0,0-11 0,-1 0 0,2-13 0,1-2 0,1-1 0,-2 0 0,3 0 0,0 0 0,0 0 0,-2 1 0,1-1 0,-2 0 0,3 0 0,-3 1 0,3-1 0,-7 3 0,7 1 0,-3 2 0,3 1 0,0-3 0,0 1 0,0-4 0,0 2 0,0-3 0,0 1 0,0 1 0,0-1 0,0 5 0,3-2 0,0 2 0,3 1 0,1-1 0,-1-2 0,0-1 0,0-2 0,0-1 0,-2 0 0,2 0 0,-2 0 0,2 0 0,0 1 0,2-1 0,-1 0 0,3 0 0,-4 0 0,3 4 0,-2-4 0,1 4 0,-1-4 0,-1 0 0,1 0 0,-1 1 0,0-1 0,0 0 0,1 0 0,-1 0 0,-3 0 0,5 9 0,-3-6 0,5 14 0,-2-4 0,0 8 0,6 0 0,0 1 0,2-7 0,-4-2 0,-2-7 0,-7-2 0,2-1 0,-4-2 0,5 1 0,-1 9 0,3 4 0,0 7 0,2-2 0,3 15 0,-4-18 0,-1 6 0,-2-20 0,-5-3 0,2 0 0,-3 1 0,2 1 0,-1 9 0,2 4 0,-3 6 0,0 0 0,0 7 0,0-12 0,0 2 0,0-14 0,0 0 0,0-4 0,-3 0 0,2 0 0,-1 0 0,-2 1 0,4 2 0,-7 7 0,3-2 0,-5 12 0,2-12 0,0 3 0,1-6 0,-1-4 0,4 2 0,0-2 0,1-1 0,-2 0 0,1 0 0,-3 1 0,2-1 0,1 0 0,-3 0 0,6 0 0,-6 4 0,3-3 0,-1 1 0,-2-2 0,3 1 0,-1-1 0,-1 1 0,4 1 0,-5-1 0,6 5 0,-6-2 0,3 2 0,-5 7 0,0 2 0,3 6 0,-1-6 0,0 5 0,-1-15 0,1 11 0,-1-15 0,3 5 0,-1-6 0,4 3 0,-4 2 0,1 1 0,1-3 0,0 0 0,0-2 0,2-1 0,-2 0 0,3 0 0,-2 0 0,-2 6 0,-2-1 0,3 4 0,-4-2 0,7-1 0,-3 0 0,3-2 0,0-1 0,0-3 0,0 0 0,0 1 0,0-1 0,0 1 0,0-1 0,0 2 0,0-1 0,0 6 0,0 2 0,0 0 0,4 10 0,-3-4 0,6-3 0,-3 1 0,-1-12 0,2 5 0,-1-5 0,-1 1 0,3 1 0,-2-2 0,3 12 0,4 5 0,-1 4 0,2 5 0,-3-5 0,0-1 0,-1-6 0,-4-2 0,2-7 0,-6 1 0,7 0 0,-4-4 0,3 3 0,0-2 0,0 2 0,4 4 0,-3-3 0,-1 2 0,-1-5 0,-4 1 0,4-1 0,-1 3 0,2-3 0,2 8 0,-1-7 0,-3 6 0,2-6 0,-6-4 0,3 3 0,0-4 0,1 2 0,7 21 0,-2-5 0,4 16 0,-4-13 0,-1-6 0,0-4 0,-2-9 0,-3-1 0,3 2 0,-5-3 0,4 4 0,-2-2 0,5 9 0,0 4 0,7 12 0,-5-4 0,4-3 0,-7-7 0,-1-6 0,1-3 0,-1 2 0,0-6 0,0 3 0,0-3 0,0 1 0,1 2 0,0-3 0,-1 6 0,-3-2 0,2 2 0,1 4 0,1-6 0,3 2 0,-4-6 0,0 1 0,0-1 0,0 0 0,1 0 0,-1 0 0,0 1 0,1 2 0,-1-2 0,3 7 0,-3-3 0,4 1 0,-4-1 0,0-4 0,4 3 0,5 1 0,-3-3 0,3 3 0,-8-5 0,-1 1 0,0-1 0,-2 0 0,1 1 0,-1-1 0,2 0 0,1 1 0,-1-1 0,2 0 0,-1 0 0,2 0 0,-2 0 0,-1 1 0,0-1 0,0 0 0,0 0 0,0 3 0,1-2 0,2 5 0,-5-5 0,4 2 0,-4-3 0,2 4 0,1-4 0,-1 6 0,0-3 0,0 4 0,0-3 0,0-1 0,1-3 0,-1 1 0,0 1 0,0-1 0,-2 2 0,1-3 0,-1 0 0,3 1 0,-1 2 0,2 3 0,-1-1 0,-1 1 0,1-4 0,-7-1 0,6 2 0,-3-2 0,1-1 0,1 0 0,-4 0 0,4 0 0,-4 0 0,7 4 0,-7-3 0,8 2 0,-6-1 0,1 3 0,1 1 0,-4-2 0,4-2 0,-4-1 0,4-1 0,-1 0 0,3 3 0,-1 1 0,-3 0 0,0-1 0,-3-3 0,3 6 0,-3-5 0,6 5 0,-5-6 0,1 0 0,1 0 0,-2 10 0,1-4 0,-2 7 0,0-9 0,-2 1 0,1-1 0,-2 3 0,3-3 0,0-2 0,0-2 0,0 1 0,-2 2 0,1 1 0,-2 2 0,0 1 0,3-1 0,-3-2 0,3 2 0,0-5 0,-3 1 0,3-2 0,-4 1 0,4 2 0,0-2 0,0 4 0,0-4 0,0 3 0,0-4 0,0 0 0,0 0 0,-3 3 0,3-2 0,-6 2 0,5-3 0,-1 1 0,2-1 0,0 3 0,0-2 0,0 2 0,0-3 0,0 0 0,0 0 0,0 1 0,2-1 0,-1 0 0,5 0 0,-6 0 0,7 1 0,-7 0 0,6-4 0,-6 2 0,6-1 0,-3 2 0,1 0 0,1 0 0,-2-3 0,3 4 0,1-4 0,-1 3 0,1 0 0,-1-2 0,0-2 0,0-2 0,0 0 0,1 0 0,-4-2 0,3-2 0,-3-2 0,3-3 0,0 2 0,0-2 0,1 3 0,-1-1 0,0 1 0,-2 0 0,-1 0 0,-1-1 0,-1 1 0,4-1 0,-1 1 0,3-1 0,-1 1 0,0 0 0,0 0 0,-3 0 0,3 3 0,-5-4 0,5 4 0,-3-3 0,1 0 0,1-1 0,-2 1 0,1 0 0,1 2 0,-4 2 0,1 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38:32.094"/>
    </inkml:context>
    <inkml:brush xml:id="br0">
      <inkml:brushProperty name="width" value="0.025" units="cm"/>
      <inkml:brushProperty name="height" value="0.025" units="cm"/>
      <inkml:brushProperty name="color" value="#0022FF"/>
    </inkml:brush>
  </inkml:definitions>
  <inkml:trace contextRef="#ctx0" brushRef="#br0">63 1 24575,'-4'0'0,"-1"0"0,0 0 0,1 0 0,-1 0 0,2 0 0,-1 0 0,0 1 0,0-1 0,0 2 0,2-1 0,0 0 0,-1-1 0,1 0 0,0 1 0,-1-1 0,1 1 0,0-1 0,1 0 0,0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38:33.230"/>
    </inkml:context>
    <inkml:brush xml:id="br0">
      <inkml:brushProperty name="width" value="0.025" units="cm"/>
      <inkml:brushProperty name="height" value="0.025" units="cm"/>
      <inkml:brushProperty name="color" value="#0022FF"/>
    </inkml:brush>
  </inkml:definitions>
  <inkml:trace contextRef="#ctx0" brushRef="#br0">75 1 24575,'-5'0'0,"-1"0"0,2 0 0,-2 0 0,2 1 0,-1 0 0,0 2 0,2-2 0,0 1 0,1-1 0,0 0 0,-1-1 0,1 0 0,0 1 0,0-1 0,-1 1 0,1-1 0,0 1 0,0-1 0,0 1 0,0 0 0,0-1 0,1 1 0,-1-1 0,1 0 0,0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39:44.660"/>
    </inkml:context>
    <inkml:brush xml:id="br0">
      <inkml:brushProperty name="width" value="0.025" units="cm"/>
      <inkml:brushProperty name="height" value="0.025" units="cm"/>
      <inkml:brushProperty name="color" value="#0022FF"/>
    </inkml:brush>
  </inkml:definitions>
  <inkml:trace contextRef="#ctx0" brushRef="#br0">194 1 24575,'-4'5'0,"0"-2"0,-4 6 0,0-2 0,-9 8 0,5-1 0,-16 11 0,15-12 0,-8 6 0,13-13 0,1 2 0,0-3 0,1 0 0,0 0 0,1-2 0,2 1 0,-1-2 0,2 1 0,0-1 0,0 0 0,0 0 0,1 0 0,0-1 0,-1 0 0,0 1 0,1 0 0,-1 0 0,1-1 0,-2 1 0,1 0 0,0 0 0,-1-1 0,1 1 0,0-2 0,2 0 0,0-1 0,2-1 0,2-1 0,0 1 0,1-1 0,2 0 0,-1-1 0,1 1 0,0-1 0,1 1 0,-1 0 0,2 0 0,-2 1 0,1-1 0,1 1 0,-2-1 0,2 3 0,3-1 0,-1 1 0,3 0 0,-1 0 0,3 0 0,1 0 0,2 0 0,6 0 0,-5 0 0,5 0 0,-9 0 0,0 0 0,-2 0 0,2-2 0,-2 2 0,2-4 0,-2 4 0,-1-3 0,3 1 0,-1-1 0,3 0 0,-4 0 0,4 3 0,3-3 0,-4 3 0,3-3 0,-7 2 0,-1 0 0,-1 1 0,-2 0 0,1 0 0,-3 0 0,2-2 0,-3 2 0,1-1 0,-2 1 0,2 0 0,1-2 0,1 2 0,0-1 0,0 1 0,4 0 0,0 0 0,0 0 0,0 0 0,-1 0 0,0 0 0,1 0 0,-3 0 0,3 0 0,-4 0 0,1 0 0,-1 0 0,-2 0 0,1 0 0,-1 0 0,-2 0 0,2 0 0,-1 0 0,5 0 0,-4 0 0,2 0 0,-4 0 0,1 0 0,-1 0 0,1 0 0,-1 0 0,0 0 0,1 0 0,1 0 0,-1 0 0,2 0 0,-2 0 0,3 0 0,-1 0 0,-1 0 0,0 0 0,3 0 0,-2 0 0,2 0 0,-3 0 0,0 0 0,-2 0 0,4 0 0,-3 0 0,1 0 0,-1 0 0,-1 0 0,0 1 0,1-1 0,-2 1 0,1-1 0,-1 0 0,1 0 0,-1 0 0,-1 0 0,0 0 0,-1 0 0,0 0 0,1 0 0,-1 0 0,-2 0 0,-3 0 0,1 0 0,-2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38:35.894"/>
    </inkml:context>
    <inkml:brush xml:id="br0">
      <inkml:brushProperty name="width" value="0.025" units="cm"/>
      <inkml:brushProperty name="height" value="0.025" units="cm"/>
      <inkml:brushProperty name="color" value="#0022FF"/>
    </inkml:brush>
  </inkml:definitions>
  <inkml:trace contextRef="#ctx0" brushRef="#br0">1 0 24575,'5'0'0,"1"0"0,-1 0 0,0 0 0,0 0 0,-1 0 0,2 0 0,-2 0 0,1 0 0,-1 0 0,1 0 0,-1 0 0,1 0 0,-2 0 0,2 0 0,-2 0 0,0 0 0,1 0 0,-1 0 0,1 0 0,-2 0 0,0 0 0,1 0 0,-1 0 0,0 0 0,1 0 0,-1 0 0,0 0 0,1 0 0,-2 0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38:37.715"/>
    </inkml:context>
    <inkml:brush xml:id="br0">
      <inkml:brushProperty name="width" value="0.025" units="cm"/>
      <inkml:brushProperty name="height" value="0.025" units="cm"/>
      <inkml:brushProperty name="color" value="#0022FF"/>
    </inkml:brush>
  </inkml:definitions>
  <inkml:trace contextRef="#ctx0" brushRef="#br0">0 0 24575,'4'0'0,"0"0"0,0 0 0,0 0 0,0 0 0,2 0 0,-3 0 0,3 0 0,-3 0 0,-1 0 0,0 0 0,1 0 0,-1 0 0,0 0 0,1 0 0,-1 0 0,0 0 0,0 0 0,-1 1 0,1-1 0,-1 1 0,0 0 0,1 0 0,-1 0 0,2-1 0,-1 1 0,0-1 0,1 2 0,-1-2 0,0 1 0,0-1 0,0 1 0,1 0 0,-1 1 0,0-2 0,0 1 0,1-1 0,-2 1 0,1-1 0,-1 1 0,2-1 0,-1 0 0,0 0 0,-1 1 0,1-1 0,-1 1 0,0-1 0,0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38:39.401"/>
    </inkml:context>
    <inkml:brush xml:id="br0">
      <inkml:brushProperty name="width" value="0.025" units="cm"/>
      <inkml:brushProperty name="height" value="0.025" units="cm"/>
      <inkml:brushProperty name="color" value="#0022FF"/>
    </inkml:brush>
  </inkml:definitions>
  <inkml:trace contextRef="#ctx0" brushRef="#br0">0 0 24575,'4'2'0,"1"-2"0,-1 0 0,1 0 0,-2 0 0,0 0 0,1 0 0,-2 0 0,0 0 0,1 0 0,-1 0 0,0 0 0,1 0 0,-1 0 0,0 1 0,1 0 0,-1 0 0,0 0 0,1-1 0,-1 1 0,0-1 0,0 0 0,-1 1 0,1-1 0,0 1 0,0-1 0,-1 1 0,1-1 0,-1 2 0,1-2 0,0 1 0,0-1 0,-1 1 0,1 0 0,0-1 0,0 1 0,1 0 0,-1-1 0,-1 2 0,1-2 0,-1 1 0,1-1 0,0 0 0,1 0 0,-2 1 0,1 0 0,-2 0 0,1 0 0,-1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39:47.741"/>
    </inkml:context>
    <inkml:brush xml:id="br0">
      <inkml:brushProperty name="width" value="0.025" units="cm"/>
      <inkml:brushProperty name="height" value="0.025" units="cm"/>
      <inkml:brushProperty name="color" value="#0022FF"/>
    </inkml:brush>
  </inkml:definitions>
  <inkml:trace contextRef="#ctx0" brushRef="#br0">0 1 24575,'7'0'0,"-1"0"0,1 0 0,-1 0 0,9 0 0,-4 0 0,4 0 0,13 0 0,-13 0 0,23 0 0,-23 0 0,7 0 0,-9 0 0,-1 0 0,2 0 0,-1 0 0,1 0 0,0 0 0,-3 0 0,2 0 0,-1 0 0,2 0 0,2 0 0,-2 0 0,2 0 0,-3 0 0,3 0 0,-1 0 0,3 0 0,-4 0 0,2 0 0,0 0 0,1 0 0,1 0 0,-1 0 0,7 0 0,-6 0 0,5 0 0,-9 0 0,-1 0 0,-1 1 0,-1 0 0,2 0 0,-3 0 0,3 0 0,-1 2 0,2-3 0,-3 3 0,2-3 0,-3 2 0,3-1 0,-3-1 0,3 3 0,3-2 0,-2 2 0,4-3 0,-4 2 0,-1-1 0,3 0 0,-1 0 0,0-1 0,-1 0 0,-2 0 0,1 0 0,-4 0 0,7 2 0,-5-2 0,7 3 0,-6-3 0,1 3 0,0-3 0,-3 1 0,3-1 0,-3 2 0,-1-2 0,-2 1 0,2-1 0,-3 2 0,1-2 0,-2 2 0,1-1 0,-2 0 0,-1-1 0,0 1 0,-1-1 0,2 1 0,-2-1 0,2 0 0,-3 1 0,1-1 0,-1 1 0,1-1 0,0 1 0,0 0 0,-2 1 0,1-1 0,-1 1 0,0 0 0,-3 0 0,2 1 0,-3-1 0,0 1 0,0 1 0,-1-1 0,-2 1 0,1 0 0,-3-1 0,4 1 0,-3-1 0,3-1 0,0 1 0,-1 0 0,2-2 0,1 2 0,-1-3 0,1 1 0,0-1 0,0 1 0,1-1 0,-2 1 0,1-1 0,0 0 0,0 0 0,1 0 0,0 0 0,-1 0 0,1 0 0,0 0 0,-1 1 0,1-1 0,0 2 0,0-1 0,0-1 0,2 2 0,-2-2 0,2 2 0,-2-2 0,1 2 0,0 0 0,0-1 0,1 1 0,-1-1 0,0 0 0,1 1 0,-1-2 0,1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40:02.795"/>
    </inkml:context>
    <inkml:brush xml:id="br0">
      <inkml:brushProperty name="width" value="0.025" units="cm"/>
      <inkml:brushProperty name="height" value="0.025" units="cm"/>
      <inkml:brushProperty name="color" value="#0022FF"/>
    </inkml:brush>
  </inkml:definitions>
  <inkml:trace contextRef="#ctx0" brushRef="#br0">980 440 24575,'-3'2'0,"1"-1"0,-4-1 0,-2 0 0,-7 0 0,-4-2 0,-4-2 0,1 0 0,4-2 0,4 0 0,2 1 0,2 1 0,0-1 0,1 4 0,1-3 0,-1 2 0,2-2 0,0 2 0,1-1 0,0 1 0,0 0 0,-4-2 0,4 2 0,-4-3 0,5 1 0,-2 1 0,0-3 0,1 3 0,0-2 0,2 1 0,-1 1 0,0 0 0,2 0 0,-2-1 0,2 1 0,0 0 0,0 1 0,-1 0 0,1 0 0,0-1 0,0 0 0,0 1 0,0 0 0,0 0 0,0 0 0,0 0 0,0 1 0,0-2 0,0 3 0,0-3 0,0 3 0,0-3 0,-1 3 0,1-3 0,0 3 0,0-1 0,0-1 0,0 2 0,0-3 0,0 3 0,0-2 0,0 1 0,0 1 0,1-3 0,-1 3 0,2-3 0,-2 3 0,-2-3 0,1 2 0,-1-2 0,2 2 0,-2-1 0,2-1 0,-2 1 0,0 1 0,1-2 0,0 1 0,0 0 0,0-1 0,0 2 0,-3-1 0,4-1 0,-2 1 0,-1-1 0,2 0 0,-4 1 0,4 0 0,-1 0 0,2 0 0,0-1 0,0 2 0,0-1 0,0-1 0,0 3 0,0-3 0,0 3 0,-1-3 0,1 3 0,0-3 0,0 3 0,0-3 0,0 1 0,0 0 0,0 1 0,0 0 0,-2 0 0,2-1 0,-2 0 0,2 0 0,0 0 0,0 1 0,0-2 0,0 3 0,-2-3 0,2 1 0,-2 0 0,2 0 0,0 1 0,-1-1 0,1 1 0,0-1 0,0 1 0,0-2 0,0 3 0,0-3 0,0 3 0,0-3 0,0 3 0,-1-3 0,1 3 0,0-3 0,0 3 0,0-3 0,0 1 0,-2 1 0,2-2 0,-2 1 0,0 0 0,1 0 0,-2 0 0,2 0 0,-4-3 0,4 5 0,-2-5 0,1 3 0,1 1 0,-2-3 0,2 3 0,-3-1 0,4-1 0,-4 1 0,4 0 0,-2-1 0,0 1 0,1-1 0,-2 1 0,2-1 0,-3 3 0,4-3 0,-5 2 0,4-1 0,-2-1 0,3 1 0,-1 1 0,1-2 0,0 3 0,0-2 0,0 1 0,0 1 0,1-3 0,-1 2 0,2-1 0,-2 1 0,0 0 0,-1 0 0,1 0 0,0 0 0,0 0 0,0-1 0,0 0 0,0 0 0,0 1 0,0-2 0,0 2 0,0-1 0,0-1 0,0 3 0,0-3 0,0 3 0,0-3 0,-1 3 0,1-3 0,0 3 0,0-1 0,0-1 0,0 2 0,0-3 0,0 3 0,0-3 0,0 3 0,0-3 0,0 3 0,0-1 0,0 1 0,0-2 0,0 2 0,0-3 0,0 3 0,0-1 0,0-1 0,0 2 0,0-1 0,0-1 0,0 2 0,0-1 0,2-1 0,-2 2 0,1-1 0,0-1 0,-2 2 0,2-2 0,-1 0 0,1 0 0,0 0 0,0 1 0,0 0 0,0 0 0,0 0 0,0-1 0,-1 2 0,2-3 0,0 3 0,1-2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40:07.658"/>
    </inkml:context>
    <inkml:brush xml:id="br0">
      <inkml:brushProperty name="width" value="0.025" units="cm"/>
      <inkml:brushProperty name="height" value="0.025" units="cm"/>
      <inkml:brushProperty name="color" value="#0022FF"/>
    </inkml:brush>
  </inkml:definitions>
  <inkml:trace contextRef="#ctx0" brushRef="#br0">648 542 24575,'-5'0'0,"0"0"0,0-2 0,-2 0 0,2 1 0,-5-6 0,2 5 0,-6-8 0,3 2 0,0-1 0,1 1 0,3 2 0,0 1 0,1 0 0,0 1 0,2-1 0,-3 1 0,4 1 0,-4-2 0,3 1 0,-2-1 0,2 0 0,-3 1 0,3 0 0,-2-2 0,2 3 0,-1-2 0,0 0 0,2 2 0,-4-4 0,3 2 0,-2-1 0,2-1 0,-1 3 0,1 0 0,0 0 0,0 1 0,-1 1 0,1-2 0,-2 2 0,2-3 0,-1 2 0,0 0 0,1 0 0,-2-1 0,2 1 0,-3-1 0,4 1 0,-2 0 0,0 0 0,1-1 0,0 1 0,-1 0 0,1-2 0,-1 1 0,2-1 0,-4 1 0,5 0 0,-4-1 0,4 2 0,-1 0 0,0 0 0,0 1 0,0 0 0,0 0 0,1-1 0,-1 0 0,2 0 0,-3 0 0,1 1 0,0-1 0,0 1 0,0-1 0,0 0 0,-2-1 0,2 0 0,-1 0 0,0 1 0,1-2 0,0 1 0,0-1 0,0 2 0,1 0 0,-1 0 0,0 0 0,-1-2 0,-1 2 0,2-2 0,0 3 0,0 0 0,0 0 0,0-1 0,1 0 0,-1 0 0,1-1 0,-1 1 0,0 0 0,0 2 0,0-2 0,0 1 0,0-1 0,0 0 0,0 0 0,1 0 0,-1 1 0,1-1 0,-1 1 0,0-1 0,-1 0 0,0 0 0,0 1 0,1 0 0,0 1 0,1-1 0,-1 1 0,2-2 0,-3 3 0,1-3 0,0 2 0,0-2 0,0 1 0,0-1 0,0 3 0,0-3 0,0 1 0,0-1 0,0 0 0,0 2 0,-1-2 0,1 3 0,2-3 0,-2 1 0,1 0 0,-1 0 0,0 1 0,1-1 0,0 1 0,1-2 0,-1 3 0,1-3 0,-1 3 0,1-3 0,-2 3 0,2-3 0,-2 3 0,0-3 0,1 2 0,0-1 0,1-1 0,-2 3 0,2-3 0,-2 1 0,0-1 0,0 2 0,1-2 0,-1 3 0,2-3 0,-2 2 0,0-2 0,0 0 0,0 0 0,0 0 0,0 1 0,2 0 0,-2 1 0,3-2 0,-3 2 0,1-1 0,1-1 0,-2 3 0,3-3 0,-3 2 0,1-2 0,-1 0 0,2 0 0,-2-1 0,1 1 0,-1 2 0,2-2 0,0 3 0,2-2 0,0 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41:01.513"/>
    </inkml:context>
    <inkml:brush xml:id="br0">
      <inkml:brushProperty name="width" value="0.025" units="cm"/>
      <inkml:brushProperty name="height" value="0.025" units="cm"/>
      <inkml:brushProperty name="color" value="#0022FF"/>
    </inkml:brush>
  </inkml:definitions>
  <inkml:trace contextRef="#ctx0" brushRef="#br0">0 0 24575,'2'3'0,"-1"0"0,3 2 0,0 0 0,1 5 0,0-3 0,0 1 0,0 0 0,-2-4 0,2 4 0,-2-5 0,0 2 0,0-2 0,1 2 0,-1-1 0,0 1 0,1 0 0,-1-2 0,-1 2 0,0-2 0,0 2 0,1-1 0,1 1 0,-1-2 0,0 0 0,0 2 0,0-2 0,1 2 0,-3-2 0,2 0 0,-1 0 0,0 0 0,0 1 0,0-1 0,1 0 0,-1 2 0,1-2 0,-2 3 0,1-2 0,1 0 0,-3-1 0,3 1 0,-1-3 0,-1 2 0,2-1 0,-1 1 0,1 0 0,0 0 0,0 2 0,1-2 0,-1 2 0,0 0 0,0-1 0,1 1 0,-1-2 0,1 3 0,0-2 0,1 2 0,-2-3 0,0 0 0,0 0 0,-1 1 0,0-1 0,0-2 0,0 2 0,0-1 0,0 1 0,0 0 0,0 0 0,0-1 0,0 0 0,1-1 0,-3 1 0,3 0 0,-2 0 0,1 1 0,1-2 0,-1 2 0,-1 1 0,2-1 0,-1 0 0,1 0 0,-1 0 0,0 0 0,0 0 0,1 0 0,-1 0 0,0 0 0,0 0 0,1 0 0,-1 1 0,1-1 0,-2 0 0,1 0 0,1 0 0,-3 0 0,3 0 0,-1 0 0,-1 0 0,2-1 0,-3 1 0,3-2 0,-3 2 0,3-1 0,-2 1 0,1-2 0,0 2 0,-1 0 0,2 0 0,-3 0 0,3 0 0,-2 0 0,1 0 0,1-2 0,-3 2 0,3-1 0,-2 1 0,1-1 0,0 0 0,-1 1 0,2-1 0,-2 1 0,2 0 0,-1 0 0,0-2 0,-1 2 0,2-1 0,-3 1 0,3-2 0,-3 2 0,2-1 0,-1 1 0,1-2 0,-1 2 0,0-1 0,0-1 0,0 2 0,1-3 0,-1 3 0,0-2 0,0 1 0,1 1 0,0-2 0,0 1 0,-2 0 0,3-1 0,-3 1 0,3-1 0,-3 1 0,3 0 0,-2 1 0,1 0 0,1-2 0,-3 2 0,3-3 0,-3 3 0,3-3 0,-3 3 0,3-2 0,-3 1 0,3 0 0,-2 1 0,2-2 0,-1 2 0,-1-2 0,0 1 0,-1 0 0,2-1 0,-2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09T19:45:22.164"/>
    </inkml:context>
    <inkml:brush xml:id="br0">
      <inkml:brushProperty name="width" value="0.03528" units="cm"/>
      <inkml:brushProperty name="height" value="0.03528" units="cm"/>
      <inkml:brushProperty name="color" value="#FF0000"/>
    </inkml:brush>
  </inkml:definitions>
  <inkml:trace contextRef="#ctx0" brushRef="#br0">1 39 24575,'16'12'0,"2"-3"0,9 8 0,8 8 0,14 12 0,-1 9 0,8 2 0,-12-4 0,-1 0 0,-14-8 0,-5-8 0,-14-8 0,0-7 0,0-4 0,-2 0 0,-1-3 0,-1 1 0,-3-1 0,3 1 0,-2 1 0,2-1 0,0 6 0,0-6 0,0 4 0,1-4 0,-1 3 0,1-2 0,1-1 0,-1 5 0,4 4 0,-4-2 0,2 13 0,-1-13 0,2 12 0,16 2 0,-11-5 0,25 17 0,-10-9 0,14 13 0,-13-17 0,-8-2 0,-11-14 0,-3 1 0,2-3 0,0 6 0,-4-4 0,2 4 0,15 11 0,-4-7 0,14 11 0,-13-14 0,-2-4 0,-6 0 0,-3-5 0,-1 2 0,-3-3 0,0 3 0,1-5 0,-1 5 0,0-3 0,0 1 0,4 5 0,-4-5 0,4 5 0,-4-2 0,0-1 0,0 0 0,0-2 0,1-1 0,-3 0 0,-1 0 0,-1 1 0,4 5 0,1-4 0,2 6 0,-2-5 0,-1 2 0,0 0 0,0-1 0,1-1 0,-4 1 0,3-4 0,-6 0 0,6 0 0,-2 4 0,-1 0 0,0-1 0,0 0 0,-3 7 0,6-5 0,-5 16 0,4-13 0,-4 5 0,5-6 0,-3-3 0,4-2 0,-1-1 0,-3 0 0,0-1 0,-3 0 0,0 3 0,0-2 0,2 5 0,-1-5 0,5 4 0,-3-1 0,1 3 0,2-1 0,-3-2 0,1 0 0,-2-4 0,-2 0 0,0 0 0,3 3 0,0 1 0,4 0 0,-4-1 0,0-3 0,0 0 0,-3 1 0,4-1 0,-4 0 0,2 0 0,-1 0 0,4 4 0,-1 0 0,4 9 0,-2-5 0,3 12 0,-5-14 0,0 3 0,-1-9 0,-3 6 0,6-2 0,-1 13 0,2-9 0,-3 3 0,2-6 0,-1 6 0,-2 4 0,1 0 0,-4 5 0,0-12 0,5 12 0,-2-6 0,3 1 0,-1-6 0,-4-6 0,1-3 0,1 0 0,-2 1 0,1 2 0,-2-2 0,0 2 0,0-3 0,0 0 0,0 4 0,3-4 0,-2 4 0,5-4 0,-6 3 0,3-2 0,-3 2 0,0-3 0,0 0 0,0 1 0,3-1 0,1 1 0,-1-1 0,2 3 0,-1-2 0,2 1 0,-2-1 0,1 0 0,2 4 0,0-1 0,2 3 0,-3-1 0,0-2 0,0-1 0,1 3 0,2-2 0,-2 2 0,2 2 0,-3-5 0,1 0 0,-1 0 0,0 1 0,0 0 0,0 1 0,4 5 0,-1-2 0,6 10 0,-2-9 0,0 4 0,-4-9 0,-2-1 0,-1-3 0,0 0 0,0 0 0,1 1 0,-1 2 0,0-2 0,0 5 0,2 4 0,-2-4 0,3 13 0,-2-14 0,1 9 0,-2-11 0,0 1 0,0-1 0,0-2 0,1 1 0,0 2 0,-1-3 0,0 2 0,0 1 0,0-1 0,0 3 0,7 8 0,-6-6 0,7 5 0,-1 0 0,14 9 0,-8-5 0,14 7 0,-21-17 0,6-1 0,-11 0 0,2-5 0,-3 5 0,4-3 0,-3 1 0,7 5 0,-6-7 0,4 3 0,-6-5 0,0 1 0,0 0 0,0-1 0,1 0 0,0 0 0,-1 0 0,0 1 0,0 2 0,3 0 0,1 4 0,2 0 0,1-1 0,0 0 0,-4-1 0,0-2 0,-3-3 0,1 0 0,2 0 0,8 6 0,3 1 0,8 6 0,-7-3 0,5-2 0,-5-4 0,-3-2 0,1-1 0,-4 5 0,-1-4 0,4 4 0,2 0 0,-6-5 0,12 6 0,-5-5 0,0 2 0,-5-1 0,-7 0 0,-3-3 0,1 1 0,-1-1 0,1 0 0,4 3 0,0-2 0,4 5 0,-5-5 0,-1 2 0,-3-3 0,0 0 0,-2 1 0,2-1 0,-3 1 0,3-1 0,10 2 0,2-1 0,10 2 0,0 5 0,-7-5 0,-2 5 0,-9-7 0,-2-1 0,-2 0 0,1-2 0,0 2 0,8 2 0,17 8 0,13 5 0,0-1 0,-4 3 0,-13-14 0,-7 6 0,-5-6 0,-6 0 0,-4-3 0,0 0 0,3 1 0,7 4 0,19 7 0,10 6 0,14-1 0,-15 0 0,-2-10 0,-24-1 0,-2-5 0,-9-1 0,-1 1 0,0-1 0,10 1 0,14 6 0,1-3 0,9 8 0,-19-9 0,-5 2 0,-6-5 0,-4 1 0,0-1 0,0 0 0,0-2 0,1 1 0,-1-1 0,1 2 0,-1 1 0,2 1 0,0-1 0,1 2 0,-3-3 0,10 2 0,-5-1 0,16 6 0,-6-4 0,6 4 0,-6-5 0,-4-3 0,-9 1 0,-2-5 0,-2 4 0,2-4 0,-2 4 0,2-2 0,0 4 0,0-1 0,4 1 0,-3-4 0,1 2 0,-4-1 0,1-1 0,-1 3 0,11 2 0,4 6 0,9 4 0,19 16 0,-15-11 0,16 11 0,-27-21 0,-5-1 0,-9-6 0,-2-3 0,-2 3 0,3-2 0,1 2 0,0 0 0,-1 0 0,0 0 0,0-2 0,-3 2 0,3-2 0,-3 2 0,4 0 0,-1 0 0,3 0 0,8 2 0,4 0 0,6 1 0,-9-1 0,-2-1 0,-12-1 0,2-2 0,-3 2 0,3-2 0,3 2 0,1 0 0,3 0 0,-3-2 0,-2-2 0,-2-2 0,1 0 0,0 0 0,-1 0 0,0-2 0,0 1 0,-3-5 0,3 3 0,-3-3 0,4 0 0,-1-1 0,1 0 0,-1 1 0,2 3 0,-1-3 0,3 6 0,-4-6 0,0 2 0,0 1 0,1-3 0,2 3 0,-2-4 0,5 1 0,-3 0 0,2-1 0,-3 1 0,-1-1 0,-1 1 0,0 0 0,1 0 0,-1-1 0,-2 1 0,1 0 0,-2-1 0,1 0 0,1 1 0,-1 0 0,-1 0 0,1-1 0,-2 1 0,-1-3 0,2 2 0,-3-5 0,2 2 0,3-9 0,2 5 0,1-3 0,-2 8 0,-3 3 0,0-1 0,-3 1 0,0-1 0,0 1 0,0 0 0,0 0 0,2-4 0,-1 3 0,5-1 0,-6 1 0,6-2 0,-5 2 0,1-2 0,-2 2 0,0 1 0,4 0 0,-4 0 0,3-1 0,0 0 0,-2 1 0,1 0 0,1-1 0,0-2 0,1 2 0,-1-5 0,-1 5 0,2-7 0,-1 6 0,0-4 0,-3 6 0,3 0 0,1-4 0,2 3 0,0-2 0,0 2 0,0 1 0,-2 0 0,-1 0 0,-3 0 0,0-1 0,0 1 0,3 0 0,1-1 0,2-2 0,0 2 0,0-2 0,0 2 0,0 1 0,-2 0 0,-1 0 0,-3 0 0,3-1 0,-2 0 0,1 1 0,-2-3 0,3 2 0,0-5 0,4 5 0,-4-2 0,0 2 0,-1 1 0,-1 0 0,2-1 0,-3 1 0,0 0 0,3 0 0,-3-1 0,7-2 0,-7 2 0,6-2 0,-5-3 0,1 4 0,-2-7 0,0 8 0,0-2 0,0 3 0,0-1 0,0 1 0,0 0 0,0 0 0,0-1 0,0 1 0,0 0 0,-2 0 0,1-1 0,-2 0 0,-3-1 0,1 1 0,-3-3 0,4 4 0,-1 0 0,4 0 0,-5-1 0,2 0 0,-2 1 0,0 0 0,0-1 0,-1 1 0,-2 0 0,2 2 0,-2-2 0,3 6 0,2-6 0,-1 5 0,1-4 0,-3 4 0,1-4 0,-3 1 0,0 1 0,-4 0 0,0 3 0,0 0 0,4 0 0,0 0 0,5 3 0,-2-3 0,-7 3 0,-4 1 0,-11 1 0,-1 5 0,1-5 0,7 1 0,6-5 0,5 2 0,4-3 0,0 0 0,-1 0 0,1 0 0,-3 0 0,-1 0 0,-10 0 0,-1-4 0,-6-1 0,6 0 0,-5-3 0,14 6 0,-6-5 0,11 7 0,-3-3 0,4 0 0,0 2 0,-1-4 0,1 1 0,0-2 0,0-1 0,-4 1 0,0 0 0,-2 2 0,2-1 0,1 2 0,0-1 0,2 1 0,-3 0 0,4 2 0,0-4 0,-1 1 0,1-2 0,-3-1 0,2 1 0,-5 0 0,2 0 0,1-1 0,-1 1 0,4 0 0,0-1 0,0 0 0,-1 1 0,0 0 0,1 0 0,0 0 0,-1-1 0,1 1 0,0 0 0,0-1 0,0 0 0,-1 1 0,1 0 0,-1 0 0,1-1 0,-1 1 0,1 0 0,0 0 0,-4-4 0,3 3 0,1-2 0,1 3 0,2-1 0,-4 1 0,0 0 0,1 0 0,0-1 0,0 1 0,-1-1 0,1 1 0,0-1 0,0 1 0,-1 0 0,0-3 0,1 2 0,0-2 0,-4-12 0,1 1 0,-2-7 0,4 8 0,0 6 0,0 1 0,1 2 0,0-2 0,0 5 0,-1-2 0,1-3 0,0 1 0,0-5 0,2 7 0,-2 0 0,2-1 0,1 3 0,-2-4 0,1 4 0,-3-3 0,1 4 0,0-3 0,0 2 0,2-2 0,-2 3 0,5 0 0,-4-1 0,2 0 0,-4-4 0,0-7 0,0 1 0,-1-2 0,5-1 0,-3 9 0,5-5 0,-4 10 0,4-1 0,-2 1 0,1 0 0,1 0 0,-5-4 0,6 3 0,-3-4 0,-1 4 0,4-3 0,-3 1 0,0-1 0,0 0 0,-1 1 0,-1 3 0,4-1 0,-1 1 0,-2 0 0,4 0 0,-6-1 0,5 1 0,-2 0 0,1-3 0,1-4 0,-4 0 0,4-3 0,-5 6 0,2 1 0,-2 2 0,3 1 0,0 0 0,0 0 0,2-1 0,-4 1 0,4 0 0,-7-6 0,3 1 0,-4-4 0,3 2 0,-1 3 0,1 2 0,0 1 0,0 0 0,-1 1 0,1 0 0,0 0 0,-1-1 0,0 1 0,1 0 0,3 0 0,-2-1 0,1 1 0,-2-1 0,-4-2 0,3 2 0,-1-2 0,1 3 0,0-1 0,1 1 0,0-3 0,-1-1 0,1 0 0,0-2 0,0 3 0,-1-2 0,-2-3 0,2 6 0,-2-7 0,0 6 0,1-10 0,-2 6 0,1-12 0,2 14 0,-1-15 0,1 11 0,-2-11 0,2 12 0,-2-12 0,2 12 0,0-3 0,3 8 0,-2 0 0,3 2 0,-1-2 0,-1 3 0,4-1 0,-5 1 0,3-3 0,-4 2 0,1-5 0,0 2 0,0-3 0,-1 3 0,1 1 0,2 0 0,-4-3 0,4-2 0,-5 1 0,1-5 0,1 6 0,0-7 0,0 10 0,1-1 0,-1 4 0,1 0 0,3-1 0,-3 1 0,6-1 0,-7 1 0,4-1 0,-3 1 0,0 0 0,0 0 0,-1 0 0,0 2 0,1-2 0,3 3 0,-2-4 0,1 1 0,-3-1 0,1 1 0,0 0 0,0 0 0,-1-1 0,0 1 0,-1-3 0,1 2 0,-3-3 0,4 4 0,0 0 0,-1 0 0,1-1 0,0 1 0,-1 0 0,1 0 0,-1-1 0,1 0 0,3 1 0,-3 3 0,3-3 0,-1 2 0,-2-2 0,3 0 0,-3 0 0,-1 0 0,0-1 0,1 1 0,0-1 0,3 1 0,-3-1 0,2-1 0,-2 1 0,0-3 0,0 4 0,0 0 0,-4-3 0,3 2 0,-2-3 0,2 4 0,1 0 0,0-1 0,0 1 0,-1 0 0,1 0 0,-3-1 0,2-2 0,-5 2 0,2-5 0,0 5 0,1-2 0,5 3 0,-1-1 0,4 0 0,-4 1 0,1 0 0,-3-3 0,1 2 0,0-2 0,0 3 0,-1-1 0,1 1 0,2-1 0,-1 1 0,4-1 0,-5 1 0,2-5 0,-2 3 0,0-7 0,3 8 0,-3-3 0,6-5 0,-4 6 0,4-7 0,0 10 0,0 0 0,-3 0 0,3-4 0,-3-2 0,3 1 0,-3-1 0,2 6 0,-1 0 0,-1-1 0,2 1 0,-1-1 0,2 1 0,0-1 0,0-1 0,0 1 0,-3-2 0,2 2 0,-5-2 0,3 2 0,-4-5 0,4 5 0,-2-8 0,4 8 0,-2-5 0,0 6 0,3-2 0,-4 2 0,2 0 0,-2 0 0,1 0 0,-3-1 0,5 1 0,-1 0 0,2-4 0,-4 3 0,4-2 0,-6 3 0,3-1 0,-1 1 0,2 0 0,-1 0 0,2-1 0,-2 1 0,-1-10 0,3 7 0,-6-9 0,6 8 0,-4-3 0,4 1 0,-5-1 0,6 0 0,-6-2 0,2 4 0,1-3 0,-2 7 0,4-3 0,-5 4 0,6 0 0,-7-1 0,4 1 0,-3 0 0,0 0 0,0-4 0,-4-2 0,3-1 0,-2 0 0,2 1 0,1 2 0,0 0 0,0-1 0,-1 4 0,1-3 0,2 4 0,-1 0 0,1-4 0,-3 3 0,1-2 0,0 0 0,0 2 0,0-5 0,-1 5 0,-2-10 0,2 8 0,-3-9 0,4 11 0,0-1 0,0 1 0,-1 1 0,1-1 0,2 1 0,-1-1 0,2 1 0,-4 0 0,-2-6 0,2 5 0,-2-5 0,-1 2 0,3 3 0,-1-2 0,1 3 0,1 0 0,2-1 0,-1 1 0,1 0 0,-2-1 0,-1 0 0,1 1 0,0 0 0,0 0 0,-1-1 0,1 1 0,0 0 0,-1 2 0,4-1 0,-3 4 0,2-5 0,-2 3 0,0-4 0,-1 1 0,1 0 0,0 3 0,2-3 0,2 5 0,2-2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41:13.501"/>
    </inkml:context>
    <inkml:brush xml:id="br0">
      <inkml:brushProperty name="width" value="0.025" units="cm"/>
      <inkml:brushProperty name="height" value="0.025" units="cm"/>
      <inkml:brushProperty name="color" value="#0022FF"/>
    </inkml:brush>
  </inkml:definitions>
  <inkml:trace contextRef="#ctx0" brushRef="#br0">0 0 24575,'3'0'0,"0"0"0,2 0 0,0 0 0,2 0 0,-1 0 0,0 2 0,1-1 0,0 1 0,3 3 0,-4-5 0,2 5 0,-3-3 0,1 0 0,-1 1 0,-1-1 0,0 0 0,1-1 0,-2 1 0,2 0 0,-2-1 0,2 2 0,-2-2 0,4 3 0,-2-3 0,2 3 0,-2-2 0,0 1 0,-2-1 0,4 1 0,-3-1 0,0 0 0,1 1 0,-1-2 0,3 3 0,-4-1 0,4-1 0,-4 1 0,2-2 0,2 3 0,-4-3 0,4 2 0,-2-1 0,-2 0 0,2 1 0,-2-3 0,2 3 0,-1-3 0,0 3 0,0-1 0,-1 0 0,2 1 0,-2-3 0,2 3 0,0-3 0,-2 3 0,4-1 0,0 1 0,-2 1 0,2-2 0,-2 1 0,-2-1 0,4 1 0,-4 0 0,2-1 0,0 1 0,-1-1 0,2 1 0,-2 1 0,3-1 0,-4 0 0,4 1 0,-4-1 0,4 0 0,-2 1 0,4 1 0,-2-1 0,2 2 0,0-2 0,-1 3 0,1-3 0,1 3 0,-3-1 0,3 0 0,-3 1 0,0-3 0,0 1 0,-2-2 0,0 1 0,0-1 0,-1 0 0,2 2 0,-1-2 0,0 2 0,0-2 0,-2-1 0,2 1 0,-1-1 0,2 1 0,-2 0 0,1-1 0,-2 1 0,0-1 0,0-1 0,0 2 0,0-1 0,0 1 0,0-1 0,0 0 0,4 2 0,-3-1 0,2 2 0,-3-2 0,2 0 0,-2 0 0,2 1 0,-2-1 0,2 0 0,-1 0 0,1 1 0,-2-1 0,2 0 0,-2 2 0,2-1 0,-1 1 0,-1-2 0,1 1 0,0 0 0,0 0 0,-1-1 0,0 0 0,0 0 0,0 0 0,1 0 0,-1 1 0,0-1 0,0 0 0,0 0 0,-1 0 0,0 0 0,0 0 0,0 0 0,1 0 0,-2 0 0,2 1 0,1 0 0,-1-1 0,-2 2 0,2-2 0,-1 0 0,0 0 0,0 0 0,0 0 0,0 0 0,1 1 0,-3-1 0,3 0 0,-3 0 0,3 0 0,-2 0 0,1 0 0,1 2 0,-1-2 0,1 0 0,-2 0 0,2-1 0,-2 1 0,1 0 0,0 0 0,0 0 0,0 0 0,0 0 0,1 0 0,0 0 0,-1 1 0,1-1 0,-1 0 0,1 0 0,0 0 0,1 1 0,0 0 0,-1 0 0,0-1 0,-2 2 0,3-1 0,0 2 0,0-1 0,0 0 0,0 0 0,-1 0 0,2-1 0,-1 1 0,1 0 0,-2-2 0,2 4 0,-1-3 0,1 0 0,-2 1 0,0-1 0,0 1 0,0-2 0,0 0 0,1 0 0,-1 0 0,0 0 0,0 0 0,0 0 0,0 0 0,0 0 0,0 1 0,0-1 0,0 0 0,0 0 0,0 0 0,1 0 0,-1 0 0,0 0 0,0 0 0,0 0 0,0 0 0,0 1 0,0-1 0,0 0 0,0 0 0,2 0 0,-1 0 0,1 1 0,0 1 0,0-2 0,0 4 0,2-3 0,2 6 0,1-3 0,1 3 0,-2-4 0,-2 1 0,1-2 0,-1 1 0,0 1 0,-2-4 0,2 4 0,-4-3 0,2 0 0,3 3 0,-4-4 0,4 3 0,-5-2 0,0-1 0,1 1 0,0-1 0,0 2 0,-1-2 0,1-1 0,-1 0 0,0 0 0,0 0 0,0 1 0,0-2 0,0 2 0,0-1 0,-1 1 0,0-3 0,-1 3 0,2-3 0,-3 3 0,3-3 0,-2 3 0,1-2 0,1 1 0,-2 0 0,1 0 0,0 0 0,-1-1 0,0-1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42:40.247"/>
    </inkml:context>
    <inkml:brush xml:id="br0">
      <inkml:brushProperty name="width" value="0.1" units="cm"/>
      <inkml:brushProperty name="height" value="0.2" units="cm"/>
      <inkml:brushProperty name="color" value="#B491D6"/>
      <inkml:brushProperty name="tip" value="rectangle"/>
      <inkml:brushProperty name="rasterOp" value="maskPen"/>
    </inkml:brush>
  </inkml:definitions>
  <inkml:trace contextRef="#ctx0" brushRef="#br0">0 1 16383,'20'19'0,"-6"-4"0,4-4 0,-7-1 0,24 13 0,-17-7 0,14 5 0,-19-8 0,-1-4 0,6 5 0,-5-7 0,2 3 0,-6-4 0,1 2 0,-3-1 0,5 1 0,-4-1 0,3 1 0,-3-1 0,1 1 0,1-1 0,-3 1 0,3-1 0,-1 1 0,-1-1 0,1 1 0,-2-3 0,0 2 0,0-2 0,1 3 0,-3-3 0,2 2 0,1 0 0,-2 0 0,4 0 0,-4 0 0,1-3 0,-1 3 0,0-2 0,0 1 0,1 0 0,0 0 0,0 0 0,0 0 0,1-2 0,-1 3 0,0-3 0,0 1 0,2 2 0,-4-3 0,4 3 0,-4-4 0,2 2 0,0-1 0,-2 0 0,1 0 0,-2-1 0,1 0 0,1 2 0,-2-2 0,2 2 0,-3-2 0,2 0 0,-1 0 0,2 1 0,-2-1 0,1 2 0,0-1 0,-1 1 0,1 0 0,-2-1 0,0 0 0,3 1 0,-2-1 0,3 0 0,-4-1 0,0 0 0,1 2 0,0-2 0,0 2 0,1-1 0,-2 0 0,2 0 0,-1 3 0,0-4 0,0 4 0,0-4 0,-1 0 0,1 3 0,0-2 0,1 2 0,-1-1 0,0-1 0,1 2 0,0 0 0,-1-1 0,2 2 0,-2-2 0,3 1 0,-2 0 0,1 0 0,1 1 0,-2 0 0,2 0 0,-1 0 0,1 1 0,-2-1 0,2 0 0,0 0 0,0 0 0,4 3 0,-3-2 0,5 8 0,-2-5 0,4 5 0,-4-5 0,-1 1 0,-2-2 0,0 2 0,2 1 0,-1-1 0,4 2 0,-5-2 0,3 1 0,-1-1 0,0 3 0,3-1 0,-4 4 0,5-1 0,-2 2 0,7 9 0,-3-6 0,3 6 0,-7-9 0,2 0 0,-4-3 0,4 3 0,-5-6 0,5 6 0,-5-6 0,2 2 0,0 1 0,-2 0 0,2 0 0,-2 1 0,2-3 0,-2 1 0,2 0 0,1 3 0,-3-2 0,3 2 0,-4-6 0,0 0 0,0 0 0,0 0 0,0 0 0,0 0 0,3 1 0,-3-1 0,3 1 0,-3 2 0,0-5 0,0 5 0,3-5 0,1 10 0,2-4 0,-1 7 0,1-7 0,-2 4 0,0-1 0,3 0 0,-3 0 0,3 3 0,0-1 0,0 1 0,0-2 0,-3 2 0,3-1 0,-2 1 0,2-2 0,-1-1 0,1 4 0,4 5 0,-3-2 0,1 2 0,-6-7 0,1-2 0,-2-1 0,1 1 0,-2-1 0,0-3 0,-1 0 0,-1 0 0,0-4 0,-1 3 0,0-7 0,1 3 0,-1-1 0,0-1 0,1 1 0,0 1 0,1-2 0,0 3 0,-2-4 0,1 0 0,-1 2 0,1-1 0,1 3 0,-1-1 0,3 1 0,-1 0 0,3 0 0,-3 2 0,4 0 0,-2 0 0,0 0 0,2 3 0,-4-3 0,11 9 0,-8-8 0,8 6 0,-9-7 0,2 0 0,-3-2 0,1 1 0,1-3 0,-3 2 0,2-2 0,-2 2 0,3 1 0,-3-2 0,1 0 0,-3-1 0,1-1 0,1 2 0,-3-3 0,3 0 0,-3 1 0,1-1 0,-1 0 0,0 0 0,0 0 0,-1-2 0,2 2 0,-3-2 0,2 3 0,-2-1 0,3-2 0,-1 2 0,-1-2 0,2 3 0,-3-3 0,2 2 0,0-2 0,1 1 0,-2 0 0,2 0 0,-1-1 0,1 2 0,-2-1 0,2 1 0,-1-2 0,1 2 0,0-1 0,0-1 0,0 2 0,0-3 0,0 3 0,1-2 0,-1 1 0,0 0 0,3 2 0,-2-1 0,2 2 0,-3-4 0,1 2 0,-1-1 0,2 1 0,-1-1 0,1 1 0,-2-1 0,0-1 0,0 2 0,1-3 0,-1 2 0,0 0 0,2 0 0,2 2 0,-1-2 0,3 3 0,-6-3 0,3 1 0,-1-3 0,-1 3 0,1-1 0,0 0 0,-1 0 0,1-1 0,1 2 0,-3-2 0,3 1 0,-3 1 0,0-3 0,0 3 0,0-3 0,4 4 0,-5-4 0,4 3 0,-5-4 0,0 1 0,2-1 0,-3 0 0,2 1 0,-2-1 0,1 0 0,0 1 0,-2-1 0,2 0 0,1 2 0,-2-3 0,4 2 0,-4-2 0,2 2 0,0-3 0,-1 2 0,2-1 0,-2 2 0,0-1 0,2-1 0,-3 1 0,2-1 0,-2 1 0,2 0 0,-2 0 0,3-1 0,-2 1 0,0-1 0,2 2 0,-3-1 0,1-1 0,-1 1 0,3-2 0,-1 3 0,2-1 0,-5 0 0,4-1 0,-3 1 0,2-1 0,0 1 0,1 1 0,0-2 0,0 1 0,0-1 0,-2 1 0,4 1 0,-2-1 0,3 1 0,-1 0 0,-2-1 0,0 1 0,0-2 0,0 1 0,0-1 0,3 2 0,-3-1 0,3 1 0,-3 0 0,0-1 0,2 1 0,-1 0 0,1-1 0,-2 1 0,1-1 0,-1 1 0,0 0 0,3 1 0,0-1 0,1 1 0,-2-1 0,-1-1 0,-1 1 0,2 0 0,-1-1 0,1 1 0,-2 0 0,0-1 0,0 1 0,1-1 0,-1 1 0,0 0 0,0-1 0,0 1 0,0-1 0,4 1 0,-3-1 0,2 1 0,-5-1 0,2 1 0,-2-2 0,2 1 0,3-1 0,-3 2 0,3-2 0,-3 1 0,0-1 0,0 0 0,0 1 0,0-1 0,0 0 0,4 1 0,-5-1 0,4 0 0,-7 1 0,2-3 0,1 4 0,-2-3 0,2 3 0,-2-2 0,0 1 0,-12-15 0,7 10 0,-10-12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42:43.770"/>
    </inkml:context>
    <inkml:brush xml:id="br0">
      <inkml:brushProperty name="width" value="0.1" units="cm"/>
      <inkml:brushProperty name="height" value="0.2" units="cm"/>
      <inkml:brushProperty name="color" value="#B491D6"/>
      <inkml:brushProperty name="tip" value="rectangle"/>
      <inkml:brushProperty name="rasterOp" value="maskPen"/>
    </inkml:brush>
  </inkml:definitions>
  <inkml:trace contextRef="#ctx0" brushRef="#br0">1 1 16383,'25'0'0,"3"2"0,-12 3 0,8 0 0,-2 4 0,2-4 0,1 5 0,0-2 0,0-1 0,-3 2 0,2-3 0,-5 2 0,5-2 0,-5 2 0,2-1 0,0 3 0,-2-3 0,2 2 0,-3-4 0,3 4 0,-2-4 0,5 4 0,-5-4 0,2 2 0,-3 0 0,0-2 0,0 1 0,0 1 0,0 0 0,-3 0 0,2 1 0,-1-3 0,-1 3 0,2-3 0,-4 2 0,4-2 0,-4 1 0,2 0 0,-3-1 0,3 2 0,-2-2 0,0 0 0,-4-1 0,-1-1 0,-1 1 0,0-1 0,0 1 0,0-2 0,0 1 0,0-2 0,1 2 0,-1-1 0,0 0 0,0 1 0,0-1 0,0 1 0,0 1 0,6 1 0,-5-1 0,5 2 0,-4-3 0,-1 0 0,1 0 0,-2-1 0,3 2 0,-3-1 0,3 1 0,-3-2 0,0 1 0,0-1 0,0 2 0,2-1 0,-2-1 0,2 1 0,-2-1 0,-2 0 0,2 2 0,-2-2 0,2-1 0,-2 2 0,2-1 0,-1 2 0,1-1 0,0-1 0,0 1 0,0-1 0,0 2 0,0 0 0,0-2 0,-1 1 0,0-3 0,0 3 0,1-1 0,1 1 0,0-1 0,-1 1 0,-1-2 0,-2 1 0,4 0 0,-4 0 0,4 1 0,-5-2 0,2 2 0,1-2 0,-2 1 0,2 1 0,0-1 0,-3-1 0,5 2 0,-4-3 0,1 2 0,1-1 0,-1 1 0,-1 0 0,2 0 0,-1 0 0,-1-1 0,2 2 0,-1-1 0,-1-1 0,2 2 0,-1-1 0,0 0 0,1 0 0,-1 0 0,1 2 0,0-2 0,0 1 0,0-1 0,1 0 0,0 1 0,0-1 0,0 2 0,3-1 0,-3 1 0,3 0 0,-1 0 0,-1-2 0,1 1 0,-2-1 0,3 2 0,-3-1 0,3 1 0,-3 0 0,0-2 0,0 1 0,0-1 0,0 1 0,0 1 0,1-1 0,1 1 0,-1 0 0,1 0 0,-2-1 0,2 1 0,-1 0 0,4 0 0,-5-1 0,5 1 0,1 2 0,0-2 0,2 2 0,-3-2 0,0 0 0,0 2 0,1-2 0,-1 2 0,0-2 0,3 2 0,-3-1 0,3 1 0,-3-2 0,0 2 0,-2-2 0,2 2 0,-3-2 0,4 0 0,4 2 0,-4-2 0,3 2 0,-5-2 0,-1-1 0,2 1 0,0 1 0,-2-2 0,2 1 0,-2 0 0,0 0 0,1 0 0,-1 0 0,2 0 0,-2 0 0,2 0 0,-5-1 0,5 1 0,-1 0 0,-1 0 0,0-1 0,-3 1 0,0-2 0,-1 1 0,0-3 0,0 3 0,-1-1 0,2 0 0,-4 0 0,4 0 0,-2 0 0,3 1 0,-1-1 0,0 2 0,5 1 0,-3-1 0,6 2 0,-6-2 0,4 0 0,-1 0 0,0 0 0,0 0 0,0 0 0,0 0 0,0 0 0,0 0 0,0 0 0,1 0 0,-1 0 0,-2 0 0,1 0 0,-3-2 0,3 2 0,0-1 0,-1 1 0,0 0 0,0-1 0,-3-1 0,3 2 0,-3 0 0,0-1 0,0 1 0,0-1 0,3 1 0,-3-2 0,3 1 0,-3-1 0,0 2 0,0-2 0,0 1 0,3-1 0,-3 0 0,3 2 0,-3-2 0,0 1 0,2-1 0,-3 1 0,3-1 0,-4 0 0,2 1 0,1-1 0,-3 0 0,2 1 0,-4-2 0,4 2 0,-2-1 0,2-1 0,-2 2 0,0-2 0,-1 1 0,1 0 0,0 0 0,1 1 0,-2-2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43:01.850"/>
    </inkml:context>
    <inkml:brush xml:id="br0">
      <inkml:brushProperty name="width" value="0.1" units="cm"/>
      <inkml:brushProperty name="height" value="0.2" units="cm"/>
      <inkml:brushProperty name="color" value="#B491D6"/>
      <inkml:brushProperty name="tip" value="rectangle"/>
      <inkml:brushProperty name="rasterOp" value="maskPen"/>
    </inkml:brush>
  </inkml:definitions>
  <inkml:trace contextRef="#ctx0" brushRef="#br0">0 952 16383,'24'0'0,"0"-2"0,9-7 0,0-3 0,15-13 0,-1 5 0,6-9 0,2 6 0,10-9 0,-2 3 0,6-3 0,-2 3 0,-4 2 0,10-2 0,-5 0 0,0 1 0,4 2 0,-4-2 0,1 3 0,-2 0 0,-6-2 0,-4 6 0,-1-5 0,4-1 0,3-1 0,-6 1 0,-1 4 0,-15 5 0,1 3 0,-1-2 0,1 5 0,-11 0 0,8 1 0,1-1 0,-1-1 0,11-2 0,-13 3 0,5 1 0,-1 1 0,19-3 0,-14 5 0,7-2 0,-5 3 0,-15 2 0,9 1 0,-10-1 0,-3 2 0,12-3 0,-13 3 0,11-2 0,-12 2 0,14-3 0,-13 3 0,11-2 0,-13 4 0,7-4 0,0 2 0,14-2 0,-3-1 0,9 3 0,-7-3 0,-4 3 0,-1 0 0,1-2 0,3 1 0,-2-2 0,7 3 0,-8 0 0,8 0 0,-7 2 0,3-1 0,-12 2 0,20-4 0,-24 3 0,20-2 0,-3 3 0,-5 0 0,10 0 0,-16 0 0,-3 0 0,8 0 0,-13 0 0,8 0 0,-11 0 0,4 0 0,4 0 0,-4 0 0,3 0 0,-3 0 0,1 0 0,1 0 0,-1 0 0,-1 0 0,17 0 0,-5 0 0,8 0 0,-4 0 0,-11 0 0,-1 0 0,-1 0 0,1 0 0,1 0 0,2 0 0,10 0 0,-17 0 0,23 0 0,-20 0 0,19 0 0,-9 0 0,27 0 0,-30 0 0,28 0 0,-32 0 0,11 0 0,-9 0 0,13 0 0,-10 0 0,14 0 0,-11 0 0,3 0 0,0 3 0,0 1 0,5-1 0,1 3 0,-1-5 0,0 4 0,0-1 0,0-1 0,30 6 0,-22-5 0,22 6 0,-25-7 0,-4 3 0,4-2 0,-5 2 0,0 0 0,5 1 0,-4-1 0,9 4 0,-4-2 0,5 2 0,-5-4 0,-1 1 0,0-1 0,-4 1 0,31 3 0,-25-3 0,21 2 0,-28-2 0,-11-4 0,8 3 0,-13-6 0,25 7 0,-26-7 0,29 7 0,-30-4 0,13 3 0,-5-3 0,-4 2 0,-6-4 0,8 4 0,-12-2 0,10 1 0,10 3 0,-10-6 0,18 7 0,-27-5 0,20 0 0,-16 2 0,14-2 0,-5 3 0,0 0 0,-6-3 0,13 3 0,-19-3 0,29 3 0,-18 0 0,12 1 0,-6-1 0,14 7 0,-10-2 0,11 7 0,-15-4 0,-5-1 0,-10 0 0,8-1 0,-12 0 0,10 3 0,-8-2 0,-1 0 0,0-3 0,6 4 0,-7-3 0,2 0 0,-11-2 0,0-4 0,-3 1 0,0-1 0,-3-1 0,-2-1 0,-1 1 0,-3-1 0,-1-1 0,-1 0 0,1-2 0,1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43:24.517"/>
    </inkml:context>
    <inkml:brush xml:id="br0">
      <inkml:brushProperty name="width" value="0.1" units="cm"/>
      <inkml:brushProperty name="height" value="0.2" units="cm"/>
      <inkml:brushProperty name="color" value="#B491D6"/>
      <inkml:brushProperty name="tip" value="rectangle"/>
      <inkml:brushProperty name="rasterOp" value="maskPen"/>
    </inkml:brush>
  </inkml:definitions>
  <inkml:trace contextRef="#ctx0" brushRef="#br0">0 1 16383,'21'14'0,"2"2"0,-12-8 0,5 8 0,-6-7 0,7 8 0,-5-4 0,6 4 0,-3 2 0,5-1 0,-2 2 0,1-5 0,-4 2 0,4-3 0,-4 0 0,1 0 0,-3 0 0,1-1 0,0 1 0,-3-1 0,-1-1 0,1 1 0,-3-1 0,3 1 0,-3-1 0,0-2 0,-1 2 0,1-3 0,0 4 0,0-4 0,0 3 0,-3-4 0,3 3 0,-2-3 0,0 4 0,1-3 0,-1 4 0,2-1 0,4 3 0,-3 0 0,2-1 0,-3 0 0,0-4 0,0 2 0,0 0 0,-2-2 0,2 2 0,-2-2 0,0 2 0,1-2 0,-3-1 0,2-2 0,-3 0 0,0-1 0,1 0 0,-1-2 0,2 4 0,-1-4 0,0 4 0,0-5 0,-3 2 0,4 0 0,-3 1 0,2 0 0,0 0 0,-1-1 0,0 0 0,1 1 0,-1 0 0,1 0 0,-1 1 0,1 0 0,-1 0 0,1 0 0,1 2 0,0-1 0,2 1 0,-3-1 0,3 1 0,-2-1 0,2 3 0,-1-3 0,1 3 0,-2-3 0,3 4 0,-2-3 0,2 4 0,0 1 0,3 0 0,-2 1 0,2-3 0,1 8 0,-3-5 0,6 8 0,-6-7 0,3 3 0,-1-1 0,-1 1 0,4 0 0,-1 3 0,5 5 0,-5-7 0,5 9 0,-6-10 0,3 6 0,0 0 0,0-3 0,7 12 0,-1-1 0,1-2 0,-2 2 0,-6-14 0,3 4 0,-2 1 0,6 0 0,-3 2 0,1 1 0,2-1 0,-5-3 0,5 4 0,-5-4 0,5 4 0,-6-4 0,3 2 0,-3-4 0,9 12 0,-7-13 0,6 10 0,-6-13 0,-2 3 0,5 0 0,-5 0 0,4 0 0,-3-1 0,4 5 0,-4-4 0,4 3 0,-5-3 0,3 0 0,-4 0 0,1 0 0,3-2 0,-3 1 0,11 8 0,-9-5 0,9 7 0,-10-9 0,3-1 0,-4 1 0,5 0 0,-5-3 0,4 2 0,-4-1 0,4-1 0,-1 0 0,-1-2 0,0 2 0,5 4 0,-2-3 0,3 5 0,-6-8 0,-3 2 0,2-1 0,-1-2 0,2 5 0,-1-4 0,-1 2 0,1-3 0,1 0 0,-3 0 0,2 0 0,1 0 0,-3 0 0,2 0 0,-2-1 0,-1 1 0,1-1 0,5 7 0,-3-2 0,3 2 0,-4-1 0,0-2 0,2 1 0,-2 1 0,2-1 0,0 2 0,-1-1 0,3 1 0,13 15 0,0-3 0,5 4 0,-4-2 0,-12-13 0,3 3 0,-4-4 0,0 0 0,0-1 0,0 1 0,0-2 0,0 1 0,-1-1 0,1 0 0,0 1 0,0-1 0,0 2 0,0-3 0,3 4 0,-2-3 0,2 2 0,8 7 0,-5-5 0,6 3 0,-9-5 0,-3-2 0,0-1 0,0 3 0,-1-5 0,1 5 0,0-5 0,-2 4 0,-1-4 0,-1 4 0,-1-4 0,2 4 0,-4-5 0,2 2 0,-1 1 0,3 2 0,-2-1 0,2 1 0,-6-6 0,1-2 0,-3 0 0,3-2 0,-4 3 0,2-4 0,0 4 0,-2-4 0,2 2 0,-3-1 0,1-1 0,2 4 0,-2-4 0,2 4 0,-3-4 0,7 9 0,-2-5 0,3 7 0,-5-7 0,-2 0 0,3 1 0,-3-1 0,3 1 0,-3-1 0,0 0 0,0-2 0,0 2 0,-1-2 0,4 2 0,-3 1 0,3 2 0,1 3 0,-2-2 0,4 5 0,-5-8 0,3 5 0,-4-5 0,3 3 0,-2-2 0,1 0 0,2 4 0,-3-5 0,2 3 0,-3-2 0,1-1 0,-1 2 0,0-3 0,-2 0 0,2 0 0,0 3 0,0-2 0,2 0 0,-4-1 0,1-4 0,-3 1 0,2-2 0,-2 0 0,3 0 0,-1-1 0,-1 1 0,2-2 0,-1 1 0,-1 0 0,2-2 0,-2 2 0,2-2 0,0 0 0,-2 1 0,0-2 0,-1 0 0,1 0 0,0-1 0,1 1 0,-3-2 0,3 1 0,-1-1 0,-1 2 0,0 3 0,-3 3 0,2 3 0,0-2 0,3 1 0,0-1 0,1 2 0,-2 0 0,-1-2 0,2 0 0,-2-3 0,1 0 0,0 0 0,-1 0 0,1 0 0,-1 0 0,-1 1 0,1-1 0,1-2 0,-1 2 0,1-3 0,-2 2 0,1 0 0,-1-1 0,2 2 0,-1-2 0,4 5 0,-2 1 0,6 0 0,-4 0 0,4 0 0,-3 2 0,1-3 0,0 2 0,-2-4 0,2 2 0,-3-3 0,3 1 0,-3-1 0,3 1 0,-1-3 0,-1 2 0,7 1 0,-7-1 0,5 2 0,-6-3 0,0 1 0,0-4 0,-2 4 0,2-1 0,-1-1 0,-1 0 0,2 0 0,-4-1 0,4 1 0,-2 0 0,4 2 0,-2-1 0,2 2 0,-2-3 0,0 1 0,0 1 0,0-2 0,3 1 0,-3 1 0,5-1 0,-4 1 0,1 1 0,0-1 0,-1-1 0,1 1 0,-2-1 0,1 1 0,-1-2 0,0 2 0,0-3 0,1 3 0,-2-4 0,0 2 0,-1-2 0,0 2 0,0-2 0,2 2 0,-4-2 0,4 1 0,-2-1 0,1 0 0,0 3 0,-2-3 0,3 2 0,-2 0 0,0-1 0,2 1 0,-3 0 0,2-1 0,-2 1 0,1-2 0,-2 0 0,2 2 0,-2-2 0,1 2 0,0-1 0,-1 0 0,0 1 0,2-1 0,-2 0 0,2 2 0,-2-2 0,0 1 0,2-1 0,-1 0 0,1 1 0,-2 0 0,0-2 0,2 4 0,-1-3 0,1 2 0,-2-2 0,2 2 0,-1-2 0,1 3 0,-2-4 0,0 4 0,1-4 0,-1 2 0,1 0 0,0-2 0,0 2 0,-1 0 0,1-2 0,-1 2 0,0 0 0,0-2 0,1 2 0,-1 0 0,0-1 0,2 1 0,-1-2 0,1 2 0,-2-1 0,0 1 0,2-1 0,-1 0 0,1 3 0,-2-4 0,4 5 0,-3-4 0,2 3 0,-3-4 0,0 0 0,0 3 0,0-2 0,1 1 0,0-1 0,-1-1 0,2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06:20:46.6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06:20:51.1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128 79 24575,'13'0'0,"1"0"0,-8 0 0,3 0 0,-3 0 0,0 0 0,0 0 0,-1 0 0,1 0 0,0 0 0,-1 0 0,1 0 0,-1 0 0,1 0 0,0 0 0,-1 0 0,1 0 0,-1 0 0,1 0 0,0 0 0,0 0 0,-1 0 0,1 0 0,0 0 0,-1 0 0,1 0 0,-1 0 0,-2 3 0,2-3 0,-4 5 0,-7-4 0,-2 1 0,-12-5 0,1-1 0,-8-4 0,2 0 0,-2 0 0,4 0 0,0 1 0,4-1 0,1 4 0,8 1 0,-2 3 0,5 0 0,-2 0 0,3 0 0,0 0 0,0 0 0,1 0 0,-1 0 0,0 0 0,1 0 0,0 0 0,-1 0 0,4 2 0,-1 1 0,3 3 0,0-1 0,0 0 0,0 0 0,0 1 0,0-1 0,0 1 0,0-1 0,0 0 0,3-2 0,-3 2 0,5-4 0,-2 2 0,3-3 0,-1 0 0,0 0 0,0 0 0,1 0 0,0 0 0,-1 0 0,1 0 0,0 0 0,-1 0 0,1 0 0,0 0 0,-1 0 0,-2-3 0,2 2 0,-1-1 0,1 2 0,1 0 0,-1 0 0,1 0 0,-1 0 0,0 0 0,0 0 0,1 0 0,-1 0 0,0 0 0,0 0 0,-2-3 0,2 3 0,-2-5 0,3 4 0,-3-3 0,1 3 0,-1-1 0,3 2 0,-1 0 0,0 0 0,0 0 0,1 0 0,-1 0 0,0 0 0,1 0 0,-1 0 0,1 0 0,-1 0 0,1 0 0,-1 0 0,0 0 0,1 0 0,-1 0 0,0 0 0,1 0 0,0 0 0,-1 0 0,-2-3 0,2 3 0,-2-5 0,3 4 0,-4-6 0,1 4 0,-3-5 0,0 3 0,0-1 0,0 0 0,0 0 0,0 1 0,0-1 0,0 0 0,-2 3 0,-1 1 0,-2 2 0,-1 0 0,1 0 0,0 0 0,0 0 0,-1 0 0,1 0 0,0 0 0,-1 0 0,1 0 0,0 0 0,-1 0 0,1 0 0,1 0 0,2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06:20:54.2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334 120 24575,'-9'0'0,"2"0"0,1 0 0,0 0 0,0 0 0,1 0 0,-1 0 0,0 0 0,1 0 0,-1 0 0,0 0 0,0 0 0,1 0 0,-1 0 0,0 0 0,1 0 0,2-3 0,-3 2 0,3-1 0,-3 2 0,3-3 0,-2 2 0,2-1 0,-3 2 0,1 0 0,0 0 0,-1 0 0,0 0 0,1 0 0,-1 0 0,0 0 0,0 0 0,0-3 0,0 3 0,0-3 0,0 3 0,1-3 0,-1 3 0,0-3 0,0 3 0,1 0 0,-1 0 0,1 0 0,-1 0 0,1 0 0,2-2 0,-2 1 0,2-4 0,-3 5 0,4-5 0,-3 4 0,2-1 0,-1-1 0,-1 2 0,5-4 0,-6 4 0,3-1 0,0-1 0,-2 3 0,4-5 0,-4 4 0,5-4 0,-5 5 0,4-6 0,-4 6 0,2-3 0,0 1 0,-1 1 0,3-4 0,-1 2 0,4 0 0,1 1 0,3 2 0,7 0 0,-2 0 0,4 0 0,-3 0 0,-2 0 0,4 0 0,-1 0 0,1 0 0,-4 0 0,3 0 0,-7 0 0,7 0 0,-3 0 0,0 0 0,3 0 0,-3 0 0,4 0 0,-1 0 0,-3 0 0,3 0 0,-3 0 0,0 0 0,3 0 0,-7 0 0,4 0 0,-4 0 0,0 0 0,-1 0 0,1 0 0,0 0 0,0 0 0,0 0 0,-1 0 0,1 0 0,-1 0 0,1 0 0,-3-3 0,1 3 0,-1-3 0,0 1 0,-1-1 0,-4-2 0,-5-1 0,4 3 0,-3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06:20:57.0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345 0 24575,'-9'0'0,"-5"0"0,7 0 0,-8 0 0,8 0 0,-6 0 0,7 0 0,-4 0 0,1 0 0,2 0 0,-2 0 0,3 0 0,-3 0 0,2 0 0,-2 0 0,3 0 0,0 0 0,0 0 0,1 0 0,-1 0 0,0 0 0,1 0 0,-1 0 0,1 0 0,0 0 0,-1 0 0,1 0 0,-1 0 0,1 0 0,-1 0 0,1 0 0,-1 0 0,0 0 0,1 0 0,-1 0 0,0 0 0,1 0 0,-1 0 0,0 0 0,1 0 0,-1 0 0,0 0 0,1 0 0,-1 0 0,0 0 0,1 0 0,-1 0 0,0 0 0,1 0 0,0 0 0,-1 0 0,3 3 0,1 0 0,2 2 0,3-2 0,0-1 0,3-2 0,0 0 0,-1 3 0,1-3 0,0 3 0,0-3 0,0 2 0,3-1 0,-2 2 0,2-3 0,-3 2 0,0-1 0,0 2 0,3-3 0,-2 0 0,2 2 0,-3-1 0,0 1 0,0-2 0,-1 0 0,1 0 0,0 0 0,0 0 0,0 0 0,-1 0 0,1 0 0,-1 0 0,1 0 0,0 0 0,-1 0 0,0 0 0,1 0 0,-1 0 0,0 0 0,0 0 0,1 0 0,-3 3 0,2-2 0,-2 1 0,0 1 0,3-2 0,-3 4 0,3-5 0,0 3 0,-1-3 0,-1 3 0,1-3 0,-2 3 0,3-3 0,-3 2 0,2-1 0,-1 2 0,2-3 0,-1 2 0,1-1 0,0 2 0,0-3 0,-1 0 0,1 0 0,-4 0 0,1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06:21:00.4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308 86 24575,'-13'0'0,"2"0"0,2 0 0,-1 0 0,-1 0 0,-1 0 0,2 0 0,-4 0 0,4-3 0,-3 2 0,3-4 0,-3 1 0,3 0 0,-3-2 0,6 5 0,-2-4 0,3 4 0,0-1 0,0-1 0,1 2 0,1-4 0,-1 4 0,2-1 0,-2 2 0,0 0 0,0-2 0,-1 1 0,1-1 0,0 2 0,0 0 0,-1 0 0,1 0 0,-1 0 0,3-3 0,-2 2 0,2-1 0,-2 2 0,1-3 0,-1 3 0,2-3 0,0 0 0,-2 3 0,2-5 0,-2 4 0,4-1 0,8 2 0,3 0 0,3 0 0,0 0 0,-3 0 0,0 0 0,3 0 0,-3-3 0,3 2 0,1-2 0,-1 0 0,-3 2 0,3-2 0,-3 3 0,0 0 0,-1 0 0,1 0 0,-4 0 0,4 0 0,-5 0 0,1 0 0,0 0 0,-1 0 0,1 0 0,-1 0 0,0 0 0,0 0 0,0 0 0,-2 0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09T19:45:40.592"/>
    </inkml:context>
    <inkml:brush xml:id="br0">
      <inkml:brushProperty name="width" value="0.03528" units="cm"/>
      <inkml:brushProperty name="height" value="0.03528" units="cm"/>
      <inkml:brushProperty name="color" value="#FF0000"/>
    </inkml:brush>
  </inkml:definitions>
  <inkml:trace contextRef="#ctx0" brushRef="#br0">3227 6396 24575,'-3'-5'0,"0"-1"0,-4-9 0,0 4 0,-1-14 0,2 12 0,-2-3 0,2 4 0,0 3 0,0-3 0,-5-6 0,-5 2 0,-3-10 0,-2 4 0,7-4 0,1-1 0,4 1 0,1 0 0,0 6 0,1 2 0,1 5 0,0 2 0,-1-2 0,1-5 0,-1 4 0,0-1 0,-4-3 0,3 7 0,-6-7 0,7-1 0,-3-1 0,-4-17 0,4 7 0,-6-8 0,7 12 0,-5-1 0,6 1 0,-1 0 0,2 6 0,-2-5 0,3 12 0,-4-9 0,3 12 0,-1-1 0,2 2 0,-1 0 0,1-3 0,-1-6 0,1 4 0,-1-2 0,3 5 0,2 5 0,-1-6 0,2 3 0,-4-3 0,0-6 0,1 4 0,-3-16 0,2 8 0,-4-9 0,0 5 0,4-1 0,-2 1 0,5 6 0,-1 2 0,3-1 0,0-1 0,-3 0 0,-2-4 0,-2-8 0,-2 3 0,-2-22 0,2 21 0,1-9 0,4 13 0,4-1 0,0 0 0,0 2 0,0-2 0,0 0 0,0 8 0,-4-6 0,3 11 0,-2-4 0,3 0 0,0-2 0,0-7 0,7-10 0,-5 7 0,10-7 0,-11 10 0,7 0 0,-7 2 0,3 4 0,-4 3 0,0 6 0,0 0 0,0 2 0,0-1 0,0-3 0,0 0 0,2-3 0,-1-2 0,2 6 0,-3-5 0,0 5 0,0 4 0,0-2 0,0 2 0,0-3 0,0 3 0,0-3 0,0 5 0,0-1 0,0-1 0,0 0 0,0-3 0,0-18 0,-4 7 0,3-15 0,-3 18 0,4-5 0,-3 14 0,2-13 0,-1 16 0,-1-7 0,2 9 0,-1 0 0,2-3 0,0-3 0,-3 0 0,3-3 0,-3-3 0,0 7 0,-1-13 0,-1 13 0,2-5 0,3 5 0,0 1 0,0-8 0,0-2 0,0 0 0,0 2 0,0 6 0,0 0 0,0-3 0,0 2 0,0-1 0,-2 4 0,1-7 0,-2 6 0,3-7 0,0-1 0,0 6 0,0-6 0,3 7 0,-3 1 0,3 1 0,-3 2 0,0 2 0,0 0 0,0-3 0,0 2 0,3-1 0,-3-1 0,3 2 0,-1-1 0,-1-1 0,2 2 0,-1-4 0,-1 1 0,2 1 0,-3 1 0,0-1 0,0 2 0,0-4 0,0 4 0,0-4 0,0 4 0,0-1 0,0-1 0,0 0 0,0-3 0,0-7 0,0 6 0,0-12 0,0 5 0,0-6 0,0-1 0,0-11 0,-3 16 0,-2-15 0,2 24 0,-4-6 0,6 10 0,-1-9 0,2 10 0,-4-16 0,3 13 0,-3-7 0,4-1 0,0 5 0,0-10 0,-4-2 0,3 8 0,-7-12 0,7 19 0,-5-7 0,5 6 0,-2-6 0,3 4 0,0-10 0,0 4 0,0-7 0,0 1 0,0-1 0,0 1 0,0 0 0,3 6 0,-2-10 0,1 15 0,-2-9 0,0 15 0,0 0 0,0 0 0,0 0 0,0-2 0,0-2 0,3 4 0,-2 1 0,1-2 0,-2-1 0,0 1 0,0-2 0,0 6 0,0 1 0,0-5 0,0 4 0,0-3 0,0 4 0,0-2 0,0 1 0,0 0 0,0 1 0,0-1 0,0-3 0,0-1 0,0-2 0,0 3 0,0-8 0,0 10 0,0-7 0,0 4 0,0 4 0,0-5 0,0 4 0,0-11 0,-2 7 0,1-7 0,-2 6 0,3 0 0,-2-2 0,1 4 0,-2-4 0,3 7 0,0-1 0,0 1 0,-2 1 0,1 0 0,-1 1 0,2-2 0,0 1 0,-4 0 0,4 1 0,-6-2 0,6-1 0,-5 1 0,4-5 0,-6-3 0,6-4 0,-3-1 0,1-3 0,-1 9 0,-5-11 0,6 12 0,-5-12 0,4 11 0,-4-10 0,4 10 0,-3-4 0,6 9 0,-4-3 0,5 5 0,-3-1 0,3 2 0,0 0 0,0 0 0,-2 0 0,1-1 0,-4 2 0,4-1 0,-2-3 0,0 0 0,2-1 0,-1-1 0,-1 4 0,3-4 0,-5 2 0,4-3 0,-6-12 0,2 3 0,-3-11 0,-1 6 0,-1 0 0,3 6 0,0 1 0,3 7 0,2 3 0,2-3 0,-3 3 0,2 0 0,-1-3 0,2 6 0,-3-2 0,3 1 0,-3 1 0,3 0 0,0 0 0,0 1 0,-2-2 0,1-1 0,-2 1 0,3-2 0,-3 1 0,3 1 0,-6-1 0,3 1 0,-3-6 0,3 2 0,-4-13 0,6 4 0,-9-19 0,4 9 0,-1-9 0,-1 12 0,3 1 0,0 0 0,-2-1 0,2 1 0,-2 6 0,-3-4 0,5-2 0,-3 8 0,2-3 0,3 15 0,-3 0 0,6 0 0,-3 0 0,0 0 0,2 0 0,-4 0 0,2 3 0,-3-3 0,3 3 0,-3-3 0,3 0 0,0-1 0,-5-1 0,6 2 0,-6-4 0,5 7 0,-1-2 0,-1 2 0,2-3 0,-3 0 0,0-1 0,0 2 0,0-1 0,0 0 0,0-1 0,0 2 0,-3-4 0,3 5 0,-3-4 0,3 4 0,0-1 0,0-1 0,0-1 0,0 1 0,0 1 0,0-1 0,-3-3 0,2 2 0,-3-6 0,2 2 0,-1-10 0,1 1 0,-1-6 0,0 0 0,1-1 0,-1 1 0,-4 0 0,3-1 0,-6 1 0,1 0 0,3 6 0,1 2 0,8 8 0,-2-1 0,2 4 0,-1-2 0,-2 1 0,6 1 0,-5-2 0,4 3 0,-4 3 0,4-2 0,-5 2 0,3-1 0,-3-2 0,0 6 0,0-5 0,0 1 0,0-2 0,0 0 0,0 0 0,0 3 0,0-2 0,0 1 0,0 1 0,0-3 0,0 3 0,0-3 0,-2 0 0,1 0 0,-2 0 0,3 0 0,0 0 0,0 0 0,0 3 0,2-3 0,-1 5 0,2-1 0,0-1 0,-3 3 0,3-5 0,-3 1 0,0 1 0,0-3 0,0 3 0,0-1 0,0-1 0,0 2 0,0 0 0,0-3 0,2 3 0,-1-1 0,2 2 0,-3-1 0,-1 3 0,2-5 0,-1 4 0,3-5 0,-3 6 0,2-6 0,-1 5 0,-1-1 0,0-1 0,-1 0 0,1 0 0,1-3 0,-1 6 0,0-6 0,-1 3 0,2-1 0,-1 2 0,0 2 0,-1 0 0,1-3 0,1 2 0,-1-1 0,-1 2 0,1 0 0,1 0 0,-1 0 0,-1 0 0,1 0 0,0 0 0,1 0 0,-1 0 0,-1 0 0,1 0 0,1 0 0,-1 0 0,-1 0 0,-1 2 0,-1 2 0,-4 2 0,-5 1 0,5-1 0,-12 2 0,11-1 0,-4-3 0,9 2 0,0-5 0,3 4 0,0-4 0,-1 3 0,4 0 0,-4 2 0,3-1 0,-14 3 0,1-1 0,-10 3 0,0-2 0,8-1 0,0 1 0,10-2 0,1-1 0,1-1 0,1 2 0,0-3 0,1 3 0,-1 0 0,-10 4 0,-1 3 0,-22 9 0,-29 2 0,19-5 0,-15-2 0,47-9 0,2-2 0,9-2 0,3 1 0,-2-1 0,1 2 0,-2-1 0,-3 1 0,-6 5 0,1-1 0,-11 3 0,5 1 0,3-3 0,2 1 0,9-3 0,3-3 0,-3-3 0,3 2 0,-3-2 0,0 7 0,0-4 0,-1 12 0,0-8 0,1 9 0,-1-8 0,1 2 0,3-2 0,-2 1 0,4 1 0,-5-4 0,6-1 0,-6-2 0,5 0 0,-1 0 0,2 0 0,0 0 0,-3 0 0,3 0 0,-3-1 0,3 2 0,0-1 0,0 0 0,0-1 0,0 1 0,0 0 0,0 1 0,3-1 0,-3-1 0,3 1 0,-1 0 0,-1 0 0,2 0 0,-1 0 0,-1 0 0,5 0 0,-6 0 0,6 0 0,-5 0 0,1 0 0,1 0 0,-3 0 0,3-1 0,-1 1 0,-1 1 0,4-1 0,-4 0 0,4-1 0,-4 1 0,5 0 0,-6 1 0,3-2 0,-1 1 0,-1 0 0,4 0 0,-1 0 0,-1 3 0,2-2 0,-2 3 0,3-3 0,2 10 0,-2-8 0,1 9 0,-1-12 0,-3 3 0,3-3 0,-3 2 0,0 2 0,2-1 0,-1 2 0,-1-4 0,2 1 0,-2-1 0,4-2 0,-4 1 0,2 0 0,-1 3 0,1-3 0,-1 3 0,-2-3 0,-2 0 0,3 0 0,-2-1 0,4 5 0,-1-4 0,-1 5 0,2-4 0,-4 2 0,1-3 0,1-1 0,-2 1 0,1 0 0,-2 0 0,0 1 0,0-2 0,3 1 0,-2 0 0,1 0 0,1-3 0,-3 3 0,3-3 0,-3 3 0,0 0 0,0 2 0,-3 1 0,3 1 0,-3-1 0,1-4 0,1 1 0,-4 0 0,4 1 0,-4-1 0,2-1 0,-4 1 0,1 0 0,0 0 0,3 1 0,-3-2 0,3 1 0,0 0 0,-2 0 0,1 0 0,-2 0 0,0 0 0,0 0 0,0 0 0,0 0 0,0-1 0,0 2 0,0-1 0,0 0 0,3-1 0,-3 1 0,3 0 0,-6 3 0,3-2 0,-6 1 0,5 0 0,-3 2 0,3 0 0,-2 0 0,3 0 0,0 0 0,0-2 0,0-2 0,0-1 0,-3 5 0,2-4 0,-1 3 0,2-4 0,0 1 0,0 0 0,0 1 0,0-2 0,0 1 0,-1 0 0,2 0 0,-1 0 0,0 3 0,-1-2 0,2 1 0,-1 0 0,-3 5 0,2-3 0,-1 0 0,2-4 0,0 1 0,-1-1 0,2-1 0,1 1 0,-1 0 0,2 0 0,-4 1 0,1-2 0,-2 1 0,2 0 0,-9 8 0,8-6 0,-5 8 0,6-7 0,1 1 0,-1-1 0,-1-4 0,1 1 0,1 0 0,-1 3 0,-1-2 0,1 1 0,0-2 0,1 0 0,-1 1 0,-1 1 0,-1 3 0,1-1 0,-2 2 0,3-4 0,0-1 0,1 1 0,-3 7 0,1-6 0,1 6 0,-1-6 0,1-3 0,1 5 0,-1-2 0,-1 0 0,-6 15 0,4-12 0,-10 18 0,13-17 0,-6 6 0,9-8 0,-2 2 0,4-4 0,-2 2 0,0-1 0,-1 8 0,-4 2 0,-1-1 0,-1 6 0,0 7 0,5-13 0,1 11 0,1-23 0,3 1 0,-6 1 0,3 1 0,-3 1 0,0 1 0,-3 0 0,2 7 0,-3-6 0,3 5 0,4-6 0,0-1 0,1 2 0,1 1 0,-4-1 0,4-1 0,-5-1 0,5-2 0,-4 1 0,4-2 0,-1-2 0,2 0 0,0 0 0,0 0 0,0 0 0,0 5 0,0 6 0,0 5 0,0 5 0,0-2 0,0 2 0,0 0 0,4-2 0,1 2 0,3-1 0,2 0 0,-2 1 0,1-1 0,-1 0 0,1 1 0,0-1 0,0 0 0,-2-6 0,4 10 0,-3-15 0,3 15 0,-4-10 0,0 0 0,1-2 0,-2-6 0,0-1 0,-1 2 0,3 5 0,-1 2 0,2 6 0,6 25 0,-5-18 0,8 31 0,-9-35 0,2 11 0,-2-15 0,-1 2 0,0-7 0,-1-4 0,-3-5 0,2 4 0,-2-1 0,4 11 0,-1-5 0,2 5 0,0 2 0,0-1 0,-1 0 0,6 12 0,-5-8 0,4 8 0,-5-12 0,-3-7 0,3 6 0,-3-5 0,6 19 0,-2-9 0,2 9 0,-2-12 0,0-1 0,3 12 0,-6-9 0,6 9 0,-11-11 0,7-1 0,-3 0 0,0 0 0,2 1 0,-2-1 0,0 0 0,3 1 0,-7-1 0,3 0 0,0 0 0,-3 0 0,6 1 0,-6-1 0,3-6 0,0 16 0,-3-13 0,3 28 0,-4-21 0,0 22 0,0-9 0,0 12 0,0 1 0,0-14 0,4-2 0,-4-2 0,9-9 0,-8 9 0,3-12 0,-4-6 0,2-2 0,-1-5 0,2-2 0,-1 1 0,-1 0 0,1 0 0,-2 6 0,0-5 0,5 12 0,-2-11 0,1 11 0,3-5 0,-3-1 0,4 18 0,-2-21 0,1 14 0,-3-18 0,1 0 0,-4 6 0,4-5 0,-5 12 0,7-5 0,-6 0 0,7 5 0,-3-5 0,3 18 0,2-9 0,-5 2 0,-2-15 0,1 2 0,-3-7 0,3 13 0,0-4 0,-3 7 0,9 12 0,-5-9 0,7 9 0,-4-13 0,-3 0 0,2-6 0,-3 5 0,0 7 0,3-3 0,-6 21 0,3-20 0,2 23 0,0-24 0,5 11 0,-2-15 0,-1 2 0,1 0 0,0-2 0,0 2 0,-1-1 0,1 0 0,0 1 0,-1-7 0,-1 1 0,-2-11 0,2 4 0,-1-5 0,-3 0 0,2 2 0,-1 5 0,5 3 0,-1 8 0,-1-7 0,2 4 0,-3-10 0,1 5 0,0-1 0,3 7 0,-1-7 0,1 5 0,-3-7 0,-1-3 0,2 12 0,0-5 0,-3 6 0,3 1 0,-1 12 0,4 4 0,1-1 0,1 11 0,-4-24 0,6 22 0,-5-22 0,3 9 0,-1 2 0,-1 2 0,2 14 0,-1-14 0,-1-3 0,-4-19 0,1-4 0,-5-7 0,2-3 0,-4 0 0,6 9 0,3 26 0,-3-9 0,10 33 0,-16-22 0,9-1 0,-6-3 0,4-19 0,1 5 0,-6-12 0,5 12 0,-6-11 0,5 10 0,-6-4 0,6 6 0,-2 1 0,0-7 0,2 3 0,-6-12 0,1 3 0,-2-8 0,3 0 0,-2 2 0,1 2 0,1 1 0,-3 1 0,3 1 0,-3-2 0,3 1 0,1 5 0,-2-3 0,1 0 0,0-3 0,-2-4 0,1 1 0,-2-2 0,3 1 0,-2 1 0,1 1 0,2 9 0,1 2 0,3 7 0,2-1 0,-2 0 0,1 1 0,-1-7 0,-2-2 0,1-9 0,-1 0 0,-1-1 0,-1-1 0,1 4 0,-2-4 0,5 10 0,-3-6 0,5 14 0,-5-12 0,3 6 0,-2-8 0,-1 2 0,1-2 0,6 19 0,-5-13 0,4 10 0,-4-9 0,0-7 0,-3 7 0,1-6 0,-1 0 0,2 0 0,-1-1 0,1 2 0,0-2 0,1 1 0,-1-2 0,-1-2 0,1-2 0,2 2 0,-1-1 0,2 2 0,-3-3 0,9 1 0,-7-1 0,10 2 0,-9-2 0,3-1 0,-2 1 0,-2 0 0,-2 1 0,0-1 0,0-1 0,2 1 0,8 2 0,4-1 0,19 4 0,4 1 0,12 7 0,1-3 0,0 4 0,-14-8 0,-9-2 0,-14-4 0,-8-2 0,1 2 0,-2-6 0,12 3 0,-3-7 0,25 3 0,-14-7 0,23 7 0,-24-3 0,11 4 0,-15 0 0,-7 0 0,-3 0 0,-9 0 0,-1 0 0,5-3 0,-1 2 0,46-7 0,-12 0 0,37-6 0,-37 3 0,-4-1 0,-13 4 0,1-1 0,12-2 0,-9 1 0,9-1 0,0 0 0,-9 1 0,9 0 0,-12 0 0,-2 2 0,2-1 0,11-4 0,-9 4 0,9-4 0,-12 4 0,1 1 0,-1-2 0,0 1 0,-8 2 0,-3 0 0,-9 1 0,-1-3 0,1 0 0,2-9 0,7 1 0,34-23 0,-22 23 0,21-13 0,-39 24 0,1 0 0,-5 0 0,1 0 0,0 0 0,0-2 0,1-8 0,5-4 0,5-2 0,6 0 0,3 4 0,0 4 0,-6 3 0,-2 1 0,-8 3 0,-1-1 0,-4 2 0,1-3 0,0 0 0,5-10 0,-2-1 0,4 1 0,-3-6 0,1 6 0,-2-7 0,0 7 0,0-6 0,-3 11 0,3-10 0,-2 4 0,2-6 0,0-1 0,0 1 0,-1 0 0,0 6 0,-1 2 0,-4 5 0,0 1 0,1-6 0,-3-2 0,6-6 0,-3-6 0,5 5 0,-6-5 0,1 5 0,-4 8 0,0-6 0,0 14 0,0-13 0,0 13 0,0-14 0,0 5 0,-4-7 0,-1 2 0,0-2 0,-2-11 0,2 9 0,-4-9 0,0 12 0,-2-14 0,-1-3 0,4-12 0,-4-1 0,10 0 0,-10 1 0,4-1 0,-3 14 0,0 2 0,2 14 0,-3-6 0,3 4 0,-3-3 0,4 4 0,-1 1 0,0 0 0,1 6 0,1 4 0,1 8 0,0 1 0,0 1 0,1 0 0,-2 1 0,1-5 0,0 1 0,0-2 0,-5-2 0,3 2 0,-3 1 0,5 1 0,0 3 0,0 1 0,0-1 0,0-1 0,0 1 0,0-2 0,0 1 0,0-2 0,0 1 0,0 1 0,0-2 0,0 3 0,0 1 0,0-1 0,0-1 0,3 1 0,0 0 0,0 1 0,2-2 0,-4 1 0,2 0 0,-3 1 0,0-2 0,0 1 0,2 0 0,-1 3 0,4-2 0,-4 4 0,5-5 0,-6 3 0,3-3 0,-1 0 0,-1 0 0,2 0 0,-3 0 0,-1 3 0,4-2 0,-2 1 0,2-2 0,-3 0 0,-1 3 0,1-2 0,-2 1 0,-8-3 0,6 0 0,-5 1 0,8-1 0,1 1 0,0 3 0,1-2 0,-30-19 0,14 12 0,-24-15 0,28 22 0,4-2 0,8 6 0,4-1 0,-1 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06:21:04.3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98 66 24575,'-5'-8'0,"0"2"0,5-2 0,2 6 0,2-1 0,1 1 0,1 1 0,0-2 0,0 1 0,0 1 0,-1-1 0,1-1 0,0 2 0,0-4 0,-3 2 0,2-2 0,-5 0 0,0 2 0,-3 1 0,-2 4 0,-1 1 0,0 3 0,0 0 0,1-3 0,1 2 0,-1-4 0,2 2 0,-2-3 0,-1 0 0,1 0 0,-1 0 0,1 0 0,-1 0 0,0 0 0,1 0 0,-1 2 0,0-1 0,1 1 0,-1-2 0,3 3 0,-2-3 0,2 3 0,-2-3 0,1 2 0,-1-1 0,2 2 0,-2-3 0,0 0 0,2 2 0,0-1 0,3 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06:21:08.56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92 36 24575,'9'0'0,"-1"0"0,-2 0 0,0 0 0,0 0 0,-3-2 0,-1-1 0,-2-2 0,3 2 0,-1 1 0,4 2 0,-1 0 0,0 0 0,1 0 0,0 0 0,0 0 0,-1 0 0,1 0 0,0 0 0,-1 0 0,1 0 0,0 0 0,-1 0 0,1 0 0,-3-2 0,-1-1 0,-2-2 0,-2-1 0,-5 4 0,1-1 0,-7 3 0,6 0 0,-5 0 0,2 0 0,0 0 0,-3 0 0,3 0 0,0 0 0,-3 0 0,6 0 0,-2 0 0,0 0 0,2 0 0,-2 0 0,3 0 0,0 0 0,0 0 0,0 0 0,1 0 0,-1 0 0,1 0 0,-1 0 0,1 0 0,0 0 0,2 3 0,1-1 0,2 4 0,0-1 0,0 0 0,0 1 0,-3-3 0,3 2 0,-3-3 0,5 2 0,1-2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06:21:13.52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153 0 24575,'-12'0'0,"4"0"0,-5 0 0,-4 0 0,-2 0 0,-2 0 0,3 0 0,8 0 0,1 0 0,-1 0 0,4 3 0,-1 0 0,5 2 0,4-2 0,1-1 0,3-2 0,0 0 0,0 0 0,-1 0 0,1 0 0,0 0 0,3 0 0,2-3 0,-1 2 0,2-2 0,-2 3 0,4 0 0,0 0 0,-1 0 0,-3 0 0,3 0 0,-6 0 0,2 0 0,-3-2 0,0 1 0,-1-1 0,1 2 0,0 0 0,-1 0 0,-4 0 0,-8 0 0,1 0 0,-6 0 0,3 0 0,2 0 0,-6 0 0,6 2 0,-2-1 0,4 1 0,-1 1 0,0 0 0,1 3 0,-1-1 0,1-2 0,2 2 0,1-2 0,2 2 0,0 1 0,2-3 0,-1 0 0,1-3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06:21:16.9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 1 24575,'18'0'0,"11"0"0,-12 0 0,8 0 0,-8 0 0,-3 0 0,-1 0 0,-3 0 0,3 0 0,-6 0 0,6 0 0,-7 0 0,4 0 0,-5 0 0,1 0 0,0 0 0,0 0 0,0 0 0,-1 0 0,1 0 0,-4 2 0,1 1 0,-3 2 0,-3-2 0,0-1 0,-6 1 0,2-2 0,-5 2 0,-3-3 0,1 0 0,-4 0 0,5 0 0,-1 0 0,4 0 0,1 0 0,3 0 0,0 0 0,0 0 0,0 0 0,1 0 0,-1 0 0,0 0 0,1 0 0,2 2 0,-1-1 0,1 1 0,-3-2 0,3 3 0,-2-3 0,2 3 0,0 0 0,-2-3 0,2 3 0,-1-1 0,-1-1 0,2 2 0,-2-3 0,-1 0 0,1 0 0,0 0 0,2 0 0,1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06:21:21.1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125 84 24575,'-11'0'0,"3"0"0,-1 0 0,4 0 0,2-3 0,0 0 0,3-2 0,0-1 0,0 1 0,0-1 0,0 0 0,0 1 0,0-1 0,0 0 0,0 1 0,0-1 0,0 1 0,0-1 0,0 1 0,0 0 0,0 4 0,-5 4 0,2 0 0,-3 5 0,1-7 0,2 1 0,0 1 0,-2-3 0,2 3 0,0-1 0,-2-1 0,4 3 0,-4-3 0,2 1 0,0 1 0,-2-2 0,2 1 0,0 1 0,1-1 0,-4 1 0,4 2 0,-6-5 0,7 3 0,-1-3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06:21:24.42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309 126 24575,'-14'0'0,"3"0"0,3 0 0,2 0 0,1 0 0,-1 0 0,-3 0 0,3 0 0,-7 0 0,7 0 0,-4 0 0,5 0 0,-1 0 0,0 0 0,0 0 0,1 0 0,-1 0 0,0 0 0,1 0 0,-1 0 0,1 0 0,-1 0 0,0-2 0,0 1 0,-3-1 0,2 2 0,-5 0 0,5 0 0,-2 0 0,-1 0 0,4 0 0,-4 0 0,4-3 0,1 2 0,-1-1 0,0 2 0,0-3 0,0 2 0,0-1 0,3-1 0,-2 3 0,2-6 0,-3 6 0,2-6 0,-1 6 0,5-5 0,-3 1 0,3-1 0,0-1 0,0 0 0,0 1 0,2-1 0,1 3 0,6 1 0,-2 2 0,6 0 0,-3 0 0,0 0 0,3 0 0,-7 0 0,4-3 0,-4 2 0,-1-1 0,1 2 0,0 0 0,0-3 0,0 2 0,0-1 0,0 2 0,0 0 0,-3-3 0,2 3 0,-2-3 0,2 3 0,0 0 0,0 0 0,1 0 0,-1 0 0,0 0 0,1 0 0,0 0 0,-1 0 0,1 0 0,0 0 0,-1 0 0,1 0 0,0 0 0,-1-2 0,1-1 0,0-1 0,-3-1 0,2 5 0,-4-5 0,4 4 0,-2-4 0,3 4 0,-3-4 0,2 5 0,-4-3 0,1 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34:42.9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2938 4853 24575,'-8'-2'0,"-5"-3"0,-3 0 0,0-1 0,5 1 0,-2-3 0,4 3 0,-10-6 0,8 7 0,-2-3 0,5 3 0,2 0 0,-3 0 0,1-3 0,-1 3 0,0-4 0,-2 2 0,-5-6 0,3 4 0,-5-6 0,9 6 0,-2-2 0,0 1 0,1 1 0,-1-2 0,2 2 0,1-1 0,-1 0 0,0 1 0,3-1 0,-3 1 0,5 1 0,-4 1 0,-1-2 0,2 3 0,0-3 0,3 4 0,0 1 0,-2-3 0,2 1 0,-4-3 0,4 4 0,-5-2 0,5 0 0,-4 3 0,3-2 0,-1 2 0,0-1 0,2 1 0,-4-2 0,4 2 0,-4-2 0,3 1 0,-3 0 0,2-2 0,-2 0 0,-1-1 0,1 2 0,1-2 0,-1 3 0,4-2 0,-5-1 0,3 3 0,-3-4 0,3 1 0,-3 0 0,3-1 0,-3 1 0,0-1 0,-2 1 0,2-1 0,-6-1 0,7 0 0,-4 0 0,5 1 0,-1 1 0,-1 0 0,0-1 0,1 2 0,1-3 0,-4 2 0,4-1 0,-5 1 0,4-2 0,-1 0 0,1 3 0,-1-2 0,0 1 0,-2-2 0,2 0 0,-3 0 0,-3-4 0,4 0 0,-4 0 0,3-2 0,2 6 0,-5-4 0,5 1 0,-1 3 0,-2-6 0,4 5 0,-7-5 0,7 5 0,-6-5 0,5 6 0,-5-4 0,3 1 0,-8-5 0,4 2 0,-1-1 0,2 4 0,3 2 0,-1-3 0,-1 4 0,5 0 0,-2 0 0,2 0 0,1 1 0,-1-1 0,0 0 0,1 1 0,-2-4 0,2 3 0,-5-6 0,3 5 0,0-2 0,1 5 0,1-5 0,-1 4 0,0-4 0,3 3 0,0 3 0,-1-2 0,1 3 0,-3-3 0,5 1 0,-4 1 0,3-2 0,-3 1 0,1 0 0,-2-1 0,1 3 0,1-3 0,-1 1 0,1-1 0,-1 1 0,-1-1 0,0 1 0,1-1 0,-1-1 0,-2 2 0,1-1 0,-1 1 0,-4-4 0,5 1 0,-5-1 0,8 3 0,-1 1 0,1-1 0,-2 3 0,3-3 0,-3 1 0,5 1 0,-4-2 0,1 3 0,-1-3 0,1 1 0,-1 0 0,3-1 0,-3 2 0,1-1 0,-2-4 0,0 4 0,0-5 0,0 1 0,0 2 0,-3-6 0,-4 1 0,1-2 0,-3 2 0,8 0 0,-5 1 0,5 1 0,-5-4 0,5 7 0,-5-7 0,5 7 0,-12-11 0,11 9 0,-7-5 0,7 7 0,1 0 0,-1-2 0,2 1 0,0-1 0,0 2 0,0 1 0,1-1 0,1 0 0,-1 1 0,1-1 0,-1 1 0,1-1 0,-1 0 0,1 3 0,-2-3 0,1 3 0,1-3 0,-1 0 0,1 1 0,0-4 0,-5 1 0,6-1 0,-6 2 0,7 1 0,-3 1 0,1-1 0,1 3 0,-2-3 0,1 3 0,-1-3 0,-1 1 0,2-1 0,-1-2 0,1 1 0,-2-1 0,0 2 0,-3-3 0,4 2 0,-4-2 0,7 6 0,-1-3 0,0 3 0,2-3 0,-5 1 0,5 1 0,-2-1 0,2 4 0,0-4 0,0 4 0,-2-3 0,3 1 0,-2 2 0,2-2 0,-1 0 0,1 2 0,-2-4 0,0-1 0,0 0 0,-1-1 0,0 1 0,1 1 0,-1-1 0,1 1 0,-1-1 0,1 0 0,-1 1 0,0-1 0,1 0 0,-3 1 0,3-1 0,-3 0 0,3 1 0,-5-5 0,3 4 0,-2-4 0,3 5 0,0-1 0,1 0 0,-3 3 0,3-2 0,-1 1 0,0-2 0,1 1 0,-1 1 0,2-1 0,-2 2 0,-1-7 0,0 6 0,1-5 0,0 7 0,1-3 0,-1 1 0,2 1 0,0-2 0,0 1 0,0 1 0,-1-2 0,1 1 0,-2-1 0,2 1 0,-3-1 0,3 2 0,0-3 0,-2 0 0,1 1 0,-1-1 0,1 0 0,-1 1 0,-1-7 0,0 4 0,1-4 0,1 4 0,1 2 0,-1-3 0,1 1 0,-1 2 0,1-3 0,-1 1 0,-1-2 0,1 1 0,-1-3 0,1 5 0,3-1 0,-3 0 0,3 1 0,-3-4 0,1 5 0,-1-5 0,0 2 0,0-6 0,0 3 0,0-3 0,0 3 0,0-2 0,0 1 0,0-5 0,0 6 0,0-3 0,2 3 0,-1 0 0,3 1 0,-1 2 0,0-3 0,2 5 0,-2 0 0,2 2 0,0 3 0,0-1 0,0 3 0,0-1 0,0 0 0,0 0 0,0 1 0,0-1 0,1 0 0,1 0 0,2 1 0,0-1 0,-2 0 0,1 2 0,-3-1 0,4 1 0,-2-2 0,0 1 0,1-1 0,-1 0 0,0 1 0,0-1 0,-1 2 0,0-1 0,0 0 0,1 0 0,0-1 0,0 0 0,0 1 0,-1-1 0,0 0 0,0 0 0,1 1 0,-2-1 0,4 0 0,-4 0 0,2 1 0,-2-1 0,0 0 0,1 0 0,0 1 0,1-1 0,-2 0 0,1 0 0,0 1 0,0-1 0,-1 0 0,0 0 0,0-1 0,0 0 0,0-1 0,2 0 0,-1 2 0,1-4 0,-2 2 0,0-1 0,0-4 0,0 4 0,0-7 0,0 2 0,0-2 0,0-1 0,2 0 0,-2 1 0,2-1 0,-2-6 0,0 7 0,0-6 0,0 10 0,0-1 0,0 2 0,0 1 0,0-1 0,0 0 0,0 1 0,0 1 0,0-1 0,0 2 0,0-1 0,0-1 0,-1 4 0,0-2 0,-2 0 0,1 0 0,-1-2 0,0 2 0,3 0 0,-4 2 0,4 0 0,-2-2 0,0 2 0,2-3 0,-3 4 0,2-2 0,0 3 0,1-2 0,-2 0 0,2 1 0,-4 1 0,4-2 0,-2 2 0,0-2 0,2 1 0,-3-1 0,2-2 0,-2 2 0,3-2 0,-4 0 0,2 2 0,-2-5 0,1 3 0,0 0 0,1-3 0,-3 3 0,1-3 0,0 1 0,-1-4 0,1 3 0,1-2 0,-3-7 0,3 7 0,-4-10 0,2 9 0,0-2 0,1-1 0,1 1 0,-2-1 0,3 0 0,-3 1 0,2-4 0,-1-1 0,1-3 0,-1 4 0,0-3 0,1 2 0,-3-9 0,1 4 0,2-1 0,-1 7 0,3 3 0,-3 1 0,1-1 0,-2 3 0,3-2 0,-2 5 0,3-2 0,-2 2 0,0 0 0,1 1 0,-2-1 0,3 0 0,0 1 0,-1-1 0,-1-3 0,1 2 0,0-2 0,0 3 0,2 0 0,-4 1 0,3-1 0,-1 0 0,0 1 0,2-1 0,-2-2 0,2 1 0,0-4 0,-2 5 0,2-5 0,-2 2 0,2 0 0,0-2 0,0-4 0,-3-2 0,3-2 0,-5 1 0,4 3 0,-3-1 0,3-2 0,-3 6 0,1-7 0,0 7 0,-2-3 0,3 6 0,-3-2 0,3 5 0,-2-2 0,3 2 0,-3 1 0,4-1 0,-4-1 0,4 1 0,-2-2 0,2 3 0,-2 1 0,2-1 0,-2 4 0,2-4 0,0 3 0,0-3 0,0 4 0,0-2 0,0 0 0,0 2 0,0-2 0,0 2 0,0 1 0,0-1 0,0 0 0,0 0 0,0 1 0,0-1 0,0 1 0,0 0 0,0 2 0,0 3 0,0 2 0,0 0 0,0 0 0,0-1 0,2-1 0,0 1 0,-2-3 0,3 2 0,-3-2 0,1 0 0,-3 0 0,-2-2 0,-4 2 0,-1-6 0,4 5 0,-2-4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35:22.7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605 2733 24575,'6'2'0,"1"1"0,-3 1 0,1-1 0,4 3 0,-4-5 0,4 5 0,-4-5 0,0 3 0,2-3 0,-2 3 0,6-4 0,-6 4 0,5-1 0,-5 0 0,6 2 0,-3-2 0,0 2 0,2 0 0,-2 0 0,7 3 0,-3-2 0,9 4 0,-9-4 0,3 2 0,-4-3 0,0 1 0,0-1 0,-1 1 0,1-1 0,0 0 0,4 3 0,-3-2 0,1 2 0,-3-3 0,-2 2 0,2-1 0,-2 0 0,1-1 0,-3 0 0,0 0 0,2 0 0,-3-3 0,2 3 0,-2-5 0,0 5 0,-1-3 0,1 1 0,0 1 0,0-1 0,-1-1 0,1 2 0,0-1 0,-1 2 0,1-1 0,0 1 0,-1 0 0,1-1 0,0 1 0,-1 0 0,1-3 0,0 3 0,-1-3 0,1 3 0,0 0 0,0-1 0,-1 1 0,1-2 0,0 1 0,-1-2 0,1 3 0,-1-3 0,-1 2 0,1-1 0,-2-1 0,1 2 0,1-3 0,-2 3 0,2-2 0,-1 3 0,1-3 0,-4 2 0,4-4 0,-1 4 0,-1-2 0,2 1 0,-1 1 0,1-4 0,-1 4 0,0-4 0,-2 4 0,3-3 0,-2 3 0,2-4 0,-1 4 0,0-4 0,-1 2 0,3-2 0,-1 0 0,-2 2 0,2 1 0,-2-1 0,0 2 0,2-3 0,-3 3 0,3-4 0,-4 4 0,4-3 0,-3 3 0,3-4 0,-4 4 0,4-1 0,-2 1 0,2 0 0,1 1 0,-3-1 0,3 1 0,-3 0 0,3-1 0,0 1 0,-1 0 0,1 0 0,0-1 0,-1 1 0,4 0 0,-3 2 0,6-1 0,-3 5 0,0-3 0,3 3 0,-6-3 0,5 2 0,-4-5 0,1 5 0,0-2 0,-1 0 0,1-1 0,-3-3 0,1 1 0,0 0 0,-1-1 0,1 1 0,0 0 0,-3-1 0,2 1 0,-1-1 0,1 1 0,1 0 0,0 0 0,0-1 0,-1 1 0,1 0 0,0 2 0,0-2 0,2 3 0,-1 0 0,2-3 0,-1 3 0,-1-1 0,1-1 0,-2 2 0,0-4 0,0 1 0,0 0 0,-1-1 0,1 1 0,0 0 0,0 2 0,-1-2 0,1 3 0,5-1 0,-4-2 0,3 2 0,-4-2 0,2 2 0,-2-4 0,4 3 0,-1-1 0,0 1 0,1 1 0,-3-2 0,4 0 0,-2 0 0,3 0 0,-3 0 0,2 1 0,-2-1 0,3 0 0,-1 1 0,-2-1 0,3 0 0,-3 0 0,2 0 0,1 1 0,0-3 0,-3 1 0,2-1 0,-2 0 0,3 2 0,0-2 0,0 2 0,0 1 0,-1-3 0,6 4 0,-4-4 0,4 3 0,-8-2 0,2-3 0,-2 1 0,0 0 0,2-2 0,-5 3 0,6-3 0,-6 2 0,2-2 0,-2 2 0,0-2 0,-1 0 0,1 0 0,2 0 0,-1 2 0,3-1 0,-3 1 0,0 0 0,-1-1 0,0 1 0,-1-2 0,1 0 0,0 0 0,-1 0 0,1 0 0,0 0 0,-1 0 0,1 0 0,-1 0 0,-1-2 0,1-1 0,-4-2 0,3 1 0,-3-1 0,0 1 0,0-1 0,0 0 0,0 0 0,0 1 0,0-1 0,0 1 0,0-1 0,0 0 0,0 1 0,0-1 0,0 1 0,0-1 0,0 1 0,0-4 0,0 3 0,0-3 0,0 4 0,0-1 0,0 0 0,0 1 0,0-1 0,0 0 0,0 1 0,0-1 0,0 0 0,0 0 0,0-2 0,0 2 0,-3-5 0,3 4 0,-3-1 0,3 2 0,0 0 0,0 1 0,0-1 0,0 1 0,0-1 0,0 0 0,0 1 0,0-1 0,-2 1 0,2-1 0,-3 0 0,3 1 0,-2 1 0,2-1 0,-4 2 0,3-3 0,-3 0 0,4 1 0,-2-1 0,0 0 0,1 1 0,-1-1 0,0 2 0,1-1 0,-1 2 0,2-3 0,-2 2 0,2-1 0,-4 2 0,3-3 0,-3 0 0,4 1 0,-2-1 0,2 0 0,-2 3 0,1-2 0,-3 1 0,1-2 0,1 1 0,-3-1 0,3 0 0,-1 1 0,-1-1 0,1 0 0,1 1 0,-2-1 0,1 0 0,1 1 0,-3 1 0,3-1 0,-1 1 0,-1-2 0,1 1 0,-1-1 0,-1 0 0,0-2 0,0 2 0,0-5 0,-3 4 0,2-4 0,-1 4 0,2-1 0,0-1 0,0 3 0,-3-3 0,1-2 0,-2 2 0,2-5 0,2 5 0,-1-3 0,2 6 0,-2-5 0,2 5 0,-2-5 0,2 4 0,-6-9 0,1 6 0,-2-6 0,1 4 0,1-3 0,0 2 0,-2-5 0,5 5 0,-3-2 0,2 3 0,1 0 0,-2 0 0,5 1 0,-2 2 0,2-3 0,-2 3 0,0-2 0,0-1 0,-1-3 0,0 2 0,1-2 0,-1 3 0,1 0 0,-1 0 0,1 1 0,0-1 0,-3-2 0,2 2 0,-4-2 0,4 2 0,-1 0 0,1-3 0,-2 2 0,2-2 0,-2 3 0,3 3 0,-1-2 0,1 2 0,0-3 0,-3 1 0,2-1 0,-2-3 0,-5-6 0,5 0 0,-9-3 0,11 5 0,-5 3 0,4-3 0,-4 4 0,4-5 0,-4 1 0,4 0 0,-4-1 0,4 4 0,-2-2 0,4 5 0,-1-5 0,0 5 0,0-6 0,0 3 0,1 0 0,-1-2 0,0-3 0,0 4 0,0-3 0,3 8 0,-1 0 0,1 1 0,0-1 0,-3-3 0,6 2 0,-5-2 0,4 0 0,-1 2 0,2-2 0,0 0 0,-3 2 0,3-2 0,-5-1 0,4 5 0,-4-5 0,5 7 0,-3 0 0,1-2 0,1 2 0,-1 0 0,0-2 0,1 2 0,-1-3 0,2 0 0,0 3 0,0-2 0,0 2 0,0-6 0,0 2 0,0-5 0,0-6 0,0 2 0,0-9 0,0 11 0,0-4 0,0 8 0,0-2 0,0 8 0,0-5 0,0 6 0,0 0 0,0 1 0,-3-1 0,3 3 0,-3-2 0,3 2 0,0 0 0,0 1 0,0-1 0,0-2 0,-2-1 0,2-3 0,-2 4 0,-1-3 0,3-2 0,-3-3 0,3-3 0,0 0 0,-3 0 0,3-4 0,-3 3 0,3-4 0,0 5 0,0 0 0,-2 3 0,1 1 0,-1 3 0,-1 0 0,3 0 0,-5 0 0,2 1 0,0-1 0,-2 0 0,2 0 0,-2 0 0,2 1 0,-2-1 0,2 0 0,0 0 0,-2 0 0,2-3 0,-3-2 0,3 0 0,-2-3 0,4 8 0,-4-3 0,4 0 0,-4-1 0,2-4 0,-3-3 0,2-1 0,-2-5 0,2 1 0,-3 0 0,1 3 0,-1 2 0,1 0 0,0 2 0,-1-2 0,-4-5 0,4 10 0,-4-9 0,5 11 0,-3-4 0,3 4 0,-6-2 0,3 2 0,-6-1 0,2-1 0,-4 4 0,4-5 0,-1 6 0,2-6 0,1 7 0,-4-4 0,3 6 0,-2-1 0,1 2 0,2-1 0,-2-1 0,2 4 0,0-1 0,1-1 0,2 2 0,-3-4 0,3 4 0,-2-2 0,1 3 0,-1 0 0,2 0 0,-3 0 0,1-1 0,-1 3 0,-3-2 0,2 0 0,-10-4 0,9 0 0,-6 1 0,8 3 0,0 2 0,1-2 0,-1 4 0,0-4 0,3 5 0,-2-5 0,2 4 0,0-3 0,-3 3 0,3-1 0,0 0 0,-2 2 0,5-2 0,-5 2 0,0 0 0,-2 0 0,-1 0 0,3 0 0,-1 0 0,3 0 0,-2-3 0,1 3 0,1-3 0,-2 1 0,5 1 0,-5-4 0,4 5 0,-4-5 0,5 4 0,-5-3 0,2 3 0,0-3 0,-7 1 0,6-2 0,-4-1 0,2 4 0,3-3 0,0 2 0,-2-2 0,2 0 0,-11-3 0,7 2 0,-7-2 0,5 2 0,2-2 0,-2 2 0,3-4 0,-3 1 0,3 0 0,-4-2 0,5 3 0,-1-3 0,0 1 0,0-1 0,0 0 0,1 0 0,1 0 0,2 1 0,1-5 0,0 4 0,1-3 0,-1 3 0,1 3 0,0-2 0,0 4 0,0-1 0,0-3 0,1 4 0,-1-3 0,0 6 0,1-1 0,1 2 0,-1-3 0,1 2 0,1-1 0,-3 4 0,3-5 0,-3 5 0,3-4 0,-2 3 0,3-3 0,-3 4 0,4-5 0,-4 5 0,3-4 0,-1 1 0,2-1 0,-2 2 0,0 0 0,0 2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34:34.77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35:26.18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1417 2307 24575,'-2'-2'0,"-2"-1"0,-3-4 0,1 2 0,-4-2 0,0-3 0,5 4 0,-10-6 0,9 7 0,-6-3 0,6 1 0,-3-1 0,3 0 0,-3 1 0,3-1 0,-1 3 0,2-3 0,0 4 0,2-1 0,-1 0 0,2 1 0,-3-1 0,0 0 0,1 1 0,-1-1 0,1 1 0,-1-4 0,2 3 0,-2-3 0,3 4 0,-1-1 0,-1 0 0,1 1 0,1-1 0,-2 0 0,1 1 0,-2-4 0,0 3 0,-2-5 0,1 4 0,-2-4 0,4 5 0,-4-5 0,2 2 0,-1 0 0,-1-3 0,2 3 0,-4-2 0,4-1 0,-5-3 0,2-1 0,-3-4 0,0 1 0,-3-5 0,3 7 0,1-7 0,1 12 0,3-3 0,-3 3 0,4 0 0,-4 0 0,4 0 0,-4 1 0,3-5 0,-3 4 0,4-3 0,-4 3 0,4 3 0,-2-2 0,3 2 0,0 0 0,-2-5 0,1 7 0,-1-3 0,2 2 0,0 1 0,0-1 0,3-1 0,-2 3 0,1-2 0,-2 2 0,0-2 0,1 1 0,-2-4 0,2 5 0,-2-5 0,2 4 0,1-4 0,-2 5 0,2-5 0,-1 4 0,-4-6 0,3 4 0,0-5 0,0 2 0,2 0 0,-3-3 0,1 2 0,-1-5 0,0 5 0,0-5 0,0 2 0,1 0 0,-4-3 0,3 7 0,-3-7 0,3 7 0,-2-12 0,2 10 0,-2-6 0,2 9 0,1-1 0,0 0 0,-1 0 0,1 0 0,-3 1 0,2-1 0,-2-3 0,2 2 0,1-2 0,-1 3 0,1-3 0,-1 2 0,-2-4 0,2 5 0,-1-2 0,2 2 0,-1 0 0,0-3 0,1-1 0,-1-3 0,-1 0 0,-1-1 0,1 1 0,-2 0 0,0-1 0,3 5 0,-5-4 0,4 7 0,-3-3 0,3-1 0,-1 4 0,3-3 0,-3-5 0,4 3 0,-6-4 0,6 6 0,-1-1 0,0 4 0,-2-8 0,0 4 0,-3-2 0,4 3 0,0 3 0,1 1 0,2-1 0,-4-2 0,4 2 0,-5-2 0,3 5 0,2 0 0,-1 1 0,1 2 0,-2-3 0,0 3 0,1 1 0,1-1 0,-1 0 0,1 1 0,-1-1 0,-1 0 0,0 1 0,0-1 0,1 0 0,-1 1 0,0-3 0,1 1 0,-1-1 0,0 2 0,0-2 0,0 1 0,0-1 0,3 2 0,-3 0 0,2-2 0,-1 2 0,-1-3 0,2 1 0,-1-1 0,1 0 0,-2-2 0,-3 4 0,0-6 0,0 5 0,1-5 0,4 7 0,-1-2 0,1 2 0,-2 0 0,1 1 0,-1-1 0,0 0 0,1 1 0,-1-4 0,0 3 0,0-5 0,-3 4 0,2-4 0,-4 4 0,4-4 0,-1 4 0,-1-2 0,2 1 0,-2-2 0,1-1 0,1-1 0,-2 0 0,0 0 0,2 0 0,1 1 0,0-1 0,2 3 0,-2 0 0,2 1 0,-1 2 0,4-3 0,-4 4 0,3-1 0,-1 1 0,0-1 0,2 0 0,-2 1 0,2-1 0,0 0 0,0 1 0,-2 1 0,1-1 0,-3 1 0,3-1 0,-1-1 0,0 0 0,2 1 0,-2-1 0,0 0 0,1 1 0,-3-1 0,3 1 0,-1-1 0,0 0 0,2 1 0,-5-1 0,5 0 0,-2 1 0,0 1 0,1-1 0,-3 4 0,2-2 0,-2 2 0,0 0 0,0 2 0,-1 0 0,3 1 0,0-1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1T04:35:31.9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1396 1898 24575,'0'-7'0,"0"2"0,0-9 0,0 8 0,0-7 0,0 4 0,0-1 0,0-17 0,0 12 0,-3-15 0,0 18 0,0-2 0,-2 1 0,5 2 0,-4 1 0,3 0 0,-3 2 0,1-3 0,0 0 0,-2 0 0,2 0 0,-3-3 0,1 3 0,-1-3 0,0-1 0,1 4 0,-1-7 0,0 3 0,0-3 0,-1-4 0,1 2 0,-4-6 0,3 3 0,-2-1 0,-1 2 0,4 4 0,-6-9 0,5 6 0,-1-5 0,2 7 0,-1 1 0,1 0 0,-2 3 0,2-3 0,-3 3 0,4 0 0,-1-2 0,0 2 0,0 0 0,0-3 0,0 3 0,3-3 0,-3 0 0,3-1 0,-3 1 0,-3 0 0,-1-9 0,1 7 0,0-7 0,3 9 0,3 0 0,-3-5 0,2 4 0,-2-3 0,0 3 0,-3 1 0,2 0 0,-1 3 0,2-3 0,0 7 0,1-3 0,-1-1 0,0-4 0,1 2 0,-1-2 0,-2 9 0,2-1 0,-1 0 0,1 0 0,1 0 0,-1 1 0,1-1 0,-3-3 0,1-1 0,-2-4 0,3 1 0,-3 0 0,3-1 0,-3 1 0,1 3 0,-1-7 0,0 9 0,1-9 0,2 11 0,1-4 0,-1 5 0,3-1 0,-2 0 0,3 3 0,-1 1 0,-2-1 0,3 3 0,-1-3 0,-1 4 0,1-1 0,-2 0 0,1 1 0,-1-3 0,0 1 0,2-1 0,-1 2 0,1 0 0,-1 1 0,-1-1 0,0 0 0,1 1 0,-1-1 0,0 2 0,1-1 0,-1 2 0,0-3 0,1 0 0,-1 0 0,0 1 0,3-1 0,-3 0 0,3 3 0,-3-2 0,0 1 0,1-2 0,-1 1 0,-2 1 0,1-1 0,-1 1 0,2 1 0,-2-3 0,1 3 0,-4-4 0,5 4 0,-5-3 0,5 2 0,-5-2 0,4 0 0,-6 0 0,6 2 0,-6-1 0,7 1 0,-3-2 0,4 1 0,-1 1 0,-3-1 0,3 1 0,-2-2 0,2 2 0,1-1 0,-1 4 0,0-2 0,3 0 0,-3 1 0,3-1 0,-1 0 0,-1 1 0,1-1 0,-1 0 0,-4 2 0,3-2 0,-2 0 0,2 1 0,0-1 0,1 2 0,-1 0 0,0 0 0,1 0 0,-1 0 0,0 0 0,0 0 0,1 0 0,-1 0 0,0 0 0,-1 0 0,0 0 0,0 0 0,1 0 0,0 0 0,1 0 0,-1 0 0,0 0 0,-2-2 0,2 1 0,-1-1 0,1 2 0,0-2 0,1 2 0,-1-2 0,1 2 0,-1-2 0,1 1 0,-1-1 0,0 2 0,1 0 0,-1 0 0,1 0 0,-1-2 0,0 2 0,1-2 0,-1 2 0,-3-3 0,3 3 0,-2-3 0,2 3 0,0-2 0,1 2 0,-1-2 0,0-1 0,-2 3 0,1-2 0,-1 0 0,2 1 0,1-3 0,-1 4 0,0-3 0,1 3 0,-1-2 0,0 2 0,1-2 0,-1 2 0,0 0 0,1 0 0,-1 0 0,1 0 0,-1 0 0,1 0 0,-1 0 0,0 0 0,1 0 0,-1 0 0,1 0 0,-1 0 0,0 0 0,-2 0 0,1 0 0,-1 0 0,0 0 0,1 0 0,-1 0 0,2 0 0,1 0 0,-1 0 0,0 0 0,0 0 0,1 0 0,-1 0 0,1 0 0,1 2 0,-1-2 0,3 5 0,-3-3 0,2 1 0,-1 1 0,1-1 0,0-1 0,1 2 0,-3-3 0,4 3 0,-2-1 0,0-1 0,1 2 0,-3-1 0,3 2 0,-3-1 0,4 1 0,-2-1 0,0-1 0,1 1 0,-3-2 0,4 3 0,-3 0 0,1-3 0,2 3 0,-2-3 0,0 3 0,1-1 0,-1 1 0,2-1 0,0 1 0,0-1 0,0 1 0,0 0 0,0 2 0,0 1 0,0 3 0,3 0 0,-3 0 0,5-1 0,-4 1 0,1 0 0,-2 0 0,0-3 0,0 2 0,0 1 0,0 1 0,0 5 0,0-5 0,0 6 0,0-3 0,0 3 0,0-3 0,0 2 0,0-5 0,0 2 0,0-3 0,0 5 0,0-4 0,0 3 0,0-4 0,0 0 0,2 0 0,-1-1 0,3-2 0,-1 3 0,0-6 0,2 5 0,-5-5 0,5 6 0,-2-3 0,2 0 0,-2-1 0,2 0 0,-3-1 0,3 6 0,0-6 0,0 3 0,0-1 0,-1-3 0,2 5 0,-1-2 0,3 3 0,-3-3 0,5 2 0,-1-2 0,1 1 0,1 1 0,0-2 0,3 1 0,-2 1 0,10 5 0,-9-3 0,9 5 0,-10-6 0,6 4 0,-6-3 0,3 3 0,-4-4 0,0 3 0,0-2 0,1 2 0,-1-3 0,2 8 0,-1-7 0,4 12 0,-2-4 0,0-2 0,-3 1 0,0-5 0,-5-3 0,2 4 0,-2-5 0,0 5 0,-1-4 0,1 3 0,-1-3 0,1 0 0,-1 3 0,1-2 0,0 5 0,-3-5 0,2 5 0,-2 3 0,3 0 0,-3-1 0,3-1 0,-5-7 0,4 7 0,-2-3 0,1 3 0,-2 1 0,1 3 0,-2-3 0,2 3 0,0-3 0,-2-1 0,1 5 0,-2-3 0,0-1 0,3-1 0,-2-3 0,1 3 0,-2 1 0,0-1 0,0 0 0,0 1 0,0 3 0,0-3 0,0 0 0,0-1 0,0-7 0,0 3 0,0-6 0,0 3 0,0-6 0,0 5 0,0-5 0,0 3 0,0-1 0,0-2 0,0 2 0,0 0 0,0-2 0,0 6 0,0-1 0,0-2 0,0 2 0,0-1 0,0 0 0,0 1 0,-2-3 0,2 1 0,-2-3 0,2 5 0,-2-4 0,1 1 0,-1 0 0,0-1 0,1 1 0,-3-2 0,4 0 0,-2-1 0,0 1 0,1 0 0,-3-1 0,3 1 0,-1 0 0,0-1 0,2 1 0,-4 0 0,3-1 0,-3-1 0,1 1 0,1-1 0,0 1 0,-1-1 0,1 1 0,-1-2 0,0 1 0,2 1 0,-3-4 0,4 4 0,-2-1 0,0-1 0,2 2 0,-4-3 0,3 3 0,-1-2 0,2 2 0,-2-1 0,2 0 0,-4-2 0,2 0 0,0-1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E9F85-BA26-FD4C-AE32-73BC3A59E9AD}" type="datetimeFigureOut">
              <a:rPr lang="en-US" smtClean="0"/>
              <a:t>9/13/21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7A6FA-EFB5-E44D-AF58-65253823A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40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A6FA-EFB5-E44D-AF58-65253823A2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5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A6FA-EFB5-E44D-AF58-65253823A2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27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A6FA-EFB5-E44D-AF58-65253823A2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25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A6FA-EFB5-E44D-AF58-65253823A2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48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Sizemore, Travis &amp; </a:t>
            </a:r>
            <a:r>
              <a:rPr lang="en-US" dirty="0" err="1"/>
              <a:t>Wielicki</a:t>
            </a:r>
            <a:r>
              <a:rPr lang="en-US" dirty="0"/>
              <a:t>, Matthew &amp; </a:t>
            </a:r>
            <a:r>
              <a:rPr lang="en-US" dirty="0" err="1"/>
              <a:t>Cemen</a:t>
            </a:r>
            <a:r>
              <a:rPr lang="en-US" dirty="0"/>
              <a:t>, Ibrahim &amp; </a:t>
            </a:r>
            <a:r>
              <a:rPr lang="en-US" dirty="0" err="1"/>
              <a:t>Stockli</a:t>
            </a:r>
            <a:r>
              <a:rPr lang="en-US" dirty="0"/>
              <a:t>, Daniel &amp; </a:t>
            </a:r>
            <a:r>
              <a:rPr lang="en-US" dirty="0" err="1"/>
              <a:t>Heizler</a:t>
            </a:r>
            <a:r>
              <a:rPr lang="en-US" dirty="0"/>
              <a:t>, Matthew &amp; Robinson, Delores. (2019). Structural evolution of central Death Valley, California, using new </a:t>
            </a:r>
            <a:r>
              <a:rPr lang="en-US" dirty="0" err="1"/>
              <a:t>thermochronometry</a:t>
            </a:r>
            <a:r>
              <a:rPr lang="en-US" dirty="0"/>
              <a:t> of the </a:t>
            </a:r>
            <a:r>
              <a:rPr lang="en-US" dirty="0" err="1"/>
              <a:t>Badwater</a:t>
            </a:r>
            <a:r>
              <a:rPr lang="en-US" dirty="0"/>
              <a:t> turtleback;. Lithosphere. 10.1130/L1044.1.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A6FA-EFB5-E44D-AF58-65253823A2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83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A6FA-EFB5-E44D-AF58-65253823A2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53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E1A7-FEDF-5341-9B8E-57730390D2E1}" type="datetime1">
              <a:rPr lang="en-US" smtClean="0"/>
              <a:t>9/13/21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980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CE2C-3D60-9942-8EEC-E8500B06735C}" type="datetime1">
              <a:rPr lang="en-US" smtClean="0"/>
              <a:t>9/13/21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4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D9F0-6CDD-1945-A03B-691D93A604F6}" type="datetime1">
              <a:rPr lang="en-US" smtClean="0"/>
              <a:t>9/13/21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24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C172-0F82-B946-B3D2-1084A5C3D77A}" type="datetime1">
              <a:rPr lang="en-US" smtClean="0"/>
              <a:t>9/13/21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242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DE16-D996-6C4A-BBBF-EE9876292D6F}" type="datetime1">
              <a:rPr lang="en-US" smtClean="0"/>
              <a:t>9/13/21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822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2AA1A-153C-BB48-AFAE-79F504589E86}" type="datetime1">
              <a:rPr lang="en-US" smtClean="0"/>
              <a:t>9/13/21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359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4405-40B1-9E4B-91BB-38305833B2A1}" type="datetime1">
              <a:rPr lang="en-US" smtClean="0"/>
              <a:t>9/13/21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306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6E633-3880-C64C-A53F-629663D21825}" type="datetime1">
              <a:rPr lang="en-US" smtClean="0"/>
              <a:t>9/13/21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764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51CE-D325-F142-BA39-6F2168CCEB9E}" type="datetime1">
              <a:rPr lang="en-US" smtClean="0"/>
              <a:t>9/13/21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42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70588-8CBD-A141-8A89-5C0AD34C6D97}" type="datetime1">
              <a:rPr lang="en-US" smtClean="0"/>
              <a:t>9/13/21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866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3C83-5EAC-B845-8045-5CCEF69A2448}" type="datetime1">
              <a:rPr lang="en-US" smtClean="0"/>
              <a:t>9/13/21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32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9AAC6-F6F4-5546-9D34-C0FE90F3F4FA}" type="datetime1">
              <a:rPr lang="en-US" smtClean="0"/>
              <a:t>9/13/21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75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.xml"/><Relationship Id="rId21" Type="http://schemas.openxmlformats.org/officeDocument/2006/relationships/image" Target="../media/image12.png"/><Relationship Id="rId42" Type="http://schemas.openxmlformats.org/officeDocument/2006/relationships/customXml" Target="../ink/ink19.xml"/><Relationship Id="rId47" Type="http://schemas.openxmlformats.org/officeDocument/2006/relationships/image" Target="../media/image25.png"/><Relationship Id="rId63" Type="http://schemas.openxmlformats.org/officeDocument/2006/relationships/image" Target="../media/image33.png"/><Relationship Id="rId68" Type="http://schemas.openxmlformats.org/officeDocument/2006/relationships/customXml" Target="../ink/ink32.xml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6.xml"/><Relationship Id="rId29" Type="http://schemas.openxmlformats.org/officeDocument/2006/relationships/image" Target="../media/image16.png"/><Relationship Id="rId11" Type="http://schemas.openxmlformats.org/officeDocument/2006/relationships/image" Target="../media/image7.png"/><Relationship Id="rId24" Type="http://schemas.openxmlformats.org/officeDocument/2006/relationships/customXml" Target="../ink/ink10.xml"/><Relationship Id="rId32" Type="http://schemas.openxmlformats.org/officeDocument/2006/relationships/customXml" Target="../ink/ink14.xml"/><Relationship Id="rId37" Type="http://schemas.openxmlformats.org/officeDocument/2006/relationships/image" Target="../media/image20.png"/><Relationship Id="rId40" Type="http://schemas.openxmlformats.org/officeDocument/2006/relationships/customXml" Target="../ink/ink18.xml"/><Relationship Id="rId45" Type="http://schemas.openxmlformats.org/officeDocument/2006/relationships/image" Target="../media/image24.png"/><Relationship Id="rId53" Type="http://schemas.openxmlformats.org/officeDocument/2006/relationships/image" Target="../media/image28.png"/><Relationship Id="rId58" Type="http://schemas.openxmlformats.org/officeDocument/2006/relationships/customXml" Target="../ink/ink27.xml"/><Relationship Id="rId66" Type="http://schemas.openxmlformats.org/officeDocument/2006/relationships/customXml" Target="../ink/ink31.xml"/><Relationship Id="rId5" Type="http://schemas.openxmlformats.org/officeDocument/2006/relationships/image" Target="../media/image4.png"/><Relationship Id="rId61" Type="http://schemas.openxmlformats.org/officeDocument/2006/relationships/image" Target="../media/image32.png"/><Relationship Id="rId19" Type="http://schemas.openxmlformats.org/officeDocument/2006/relationships/image" Target="../media/image11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15.png"/><Relationship Id="rId30" Type="http://schemas.openxmlformats.org/officeDocument/2006/relationships/customXml" Target="../ink/ink13.xml"/><Relationship Id="rId35" Type="http://schemas.openxmlformats.org/officeDocument/2006/relationships/image" Target="../media/image19.png"/><Relationship Id="rId43" Type="http://schemas.openxmlformats.org/officeDocument/2006/relationships/image" Target="../media/image23.png"/><Relationship Id="rId48" Type="http://schemas.openxmlformats.org/officeDocument/2006/relationships/customXml" Target="../ink/ink22.xml"/><Relationship Id="rId56" Type="http://schemas.openxmlformats.org/officeDocument/2006/relationships/customXml" Target="../ink/ink26.xml"/><Relationship Id="rId64" Type="http://schemas.openxmlformats.org/officeDocument/2006/relationships/customXml" Target="../ink/ink30.xml"/><Relationship Id="rId69" Type="http://schemas.openxmlformats.org/officeDocument/2006/relationships/image" Target="../media/image36.png"/><Relationship Id="rId8" Type="http://schemas.openxmlformats.org/officeDocument/2006/relationships/customXml" Target="../ink/ink2.xml"/><Relationship Id="rId51" Type="http://schemas.openxmlformats.org/officeDocument/2006/relationships/image" Target="../media/image27.png"/><Relationship Id="rId72" Type="http://schemas.openxmlformats.org/officeDocument/2006/relationships/customXml" Target="../ink/ink34.xml"/><Relationship Id="rId3" Type="http://schemas.openxmlformats.org/officeDocument/2006/relationships/image" Target="../media/image2.png"/><Relationship Id="rId12" Type="http://schemas.openxmlformats.org/officeDocument/2006/relationships/customXml" Target="../ink/ink4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38" Type="http://schemas.openxmlformats.org/officeDocument/2006/relationships/customXml" Target="../ink/ink17.xml"/><Relationship Id="rId46" Type="http://schemas.openxmlformats.org/officeDocument/2006/relationships/customXml" Target="../ink/ink21.xml"/><Relationship Id="rId59" Type="http://schemas.openxmlformats.org/officeDocument/2006/relationships/image" Target="../media/image31.png"/><Relationship Id="rId67" Type="http://schemas.openxmlformats.org/officeDocument/2006/relationships/image" Target="../media/image35.png"/><Relationship Id="rId20" Type="http://schemas.openxmlformats.org/officeDocument/2006/relationships/customXml" Target="../ink/ink8.xml"/><Relationship Id="rId41" Type="http://schemas.openxmlformats.org/officeDocument/2006/relationships/image" Target="../media/image22.png"/><Relationship Id="rId54" Type="http://schemas.openxmlformats.org/officeDocument/2006/relationships/customXml" Target="../ink/ink25.xml"/><Relationship Id="rId62" Type="http://schemas.openxmlformats.org/officeDocument/2006/relationships/customXml" Target="../ink/ink29.xml"/><Relationship Id="rId70" Type="http://schemas.openxmlformats.org/officeDocument/2006/relationships/customXml" Target="../ink/ink3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49" Type="http://schemas.openxmlformats.org/officeDocument/2006/relationships/image" Target="../media/image26.png"/><Relationship Id="rId57" Type="http://schemas.openxmlformats.org/officeDocument/2006/relationships/image" Target="../media/image30.png"/><Relationship Id="rId10" Type="http://schemas.openxmlformats.org/officeDocument/2006/relationships/customXml" Target="../ink/ink3.xml"/><Relationship Id="rId31" Type="http://schemas.openxmlformats.org/officeDocument/2006/relationships/image" Target="../media/image17.png"/><Relationship Id="rId44" Type="http://schemas.openxmlformats.org/officeDocument/2006/relationships/customXml" Target="../ink/ink20.xml"/><Relationship Id="rId52" Type="http://schemas.openxmlformats.org/officeDocument/2006/relationships/customXml" Target="../ink/ink24.xml"/><Relationship Id="rId60" Type="http://schemas.openxmlformats.org/officeDocument/2006/relationships/customXml" Target="../ink/ink28.xml"/><Relationship Id="rId65" Type="http://schemas.openxmlformats.org/officeDocument/2006/relationships/image" Target="../media/image34.png"/><Relationship Id="rId73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openxmlformats.org/officeDocument/2006/relationships/customXml" Target="../ink/ink7.xml"/><Relationship Id="rId39" Type="http://schemas.openxmlformats.org/officeDocument/2006/relationships/image" Target="../media/image21.png"/><Relationship Id="rId34" Type="http://schemas.openxmlformats.org/officeDocument/2006/relationships/customXml" Target="../ink/ink15.xml"/><Relationship Id="rId50" Type="http://schemas.openxmlformats.org/officeDocument/2006/relationships/customXml" Target="../ink/ink23.xml"/><Relationship Id="rId55" Type="http://schemas.openxmlformats.org/officeDocument/2006/relationships/image" Target="../media/image29.png"/><Relationship Id="rId7" Type="http://schemas.openxmlformats.org/officeDocument/2006/relationships/image" Target="../media/image5.png"/><Relationship Id="rId71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customXml" Target="../ink/ink40.xml"/><Relationship Id="rId18" Type="http://schemas.openxmlformats.org/officeDocument/2006/relationships/image" Target="../media/image51.png"/><Relationship Id="rId3" Type="http://schemas.openxmlformats.org/officeDocument/2006/relationships/customXml" Target="../ink/ink35.xml"/><Relationship Id="rId21" Type="http://schemas.openxmlformats.org/officeDocument/2006/relationships/customXml" Target="../ink/ink44.xml"/><Relationship Id="rId7" Type="http://schemas.openxmlformats.org/officeDocument/2006/relationships/customXml" Target="../ink/ink37.xml"/><Relationship Id="rId12" Type="http://schemas.openxmlformats.org/officeDocument/2006/relationships/image" Target="../media/image48.png"/><Relationship Id="rId17" Type="http://schemas.openxmlformats.org/officeDocument/2006/relationships/customXml" Target="../ink/ink42.xml"/><Relationship Id="rId2" Type="http://schemas.openxmlformats.org/officeDocument/2006/relationships/image" Target="../media/image39.pn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customXml" Target="../ink/ink39.xml"/><Relationship Id="rId24" Type="http://schemas.openxmlformats.org/officeDocument/2006/relationships/image" Target="../media/image54.png"/><Relationship Id="rId5" Type="http://schemas.openxmlformats.org/officeDocument/2006/relationships/customXml" Target="../ink/ink36.xml"/><Relationship Id="rId15" Type="http://schemas.openxmlformats.org/officeDocument/2006/relationships/customXml" Target="../ink/ink41.xml"/><Relationship Id="rId23" Type="http://schemas.openxmlformats.org/officeDocument/2006/relationships/customXml" Target="../ink/ink45.xml"/><Relationship Id="rId10" Type="http://schemas.openxmlformats.org/officeDocument/2006/relationships/image" Target="../media/image47.png"/><Relationship Id="rId19" Type="http://schemas.openxmlformats.org/officeDocument/2006/relationships/customXml" Target="../ink/ink43.xml"/><Relationship Id="rId4" Type="http://schemas.openxmlformats.org/officeDocument/2006/relationships/image" Target="../media/image44.png"/><Relationship Id="rId9" Type="http://schemas.openxmlformats.org/officeDocument/2006/relationships/customXml" Target="../ink/ink38.xml"/><Relationship Id="rId14" Type="http://schemas.openxmlformats.org/officeDocument/2006/relationships/image" Target="../media/image49.png"/><Relationship Id="rId22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67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8E364-5143-F34E-95CE-CC4B65299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1537" y="1179798"/>
            <a:ext cx="7400925" cy="1003697"/>
          </a:xfrm>
        </p:spPr>
        <p:txBody>
          <a:bodyPr>
            <a:noAutofit/>
          </a:bodyPr>
          <a:lstStyle/>
          <a:p>
            <a:r>
              <a:rPr lang="en-US" sz="2400" dirty="0"/>
              <a:t>Extensional tectonics in the Death Valley area, California:</a:t>
            </a:r>
            <a:br>
              <a:rPr lang="en-US" sz="2400" dirty="0"/>
            </a:br>
            <a:r>
              <a:rPr lang="en-US" sz="2400" dirty="0"/>
              <a:t>Transport of the Panamint Range structural block 80 km northwestward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992457-675F-EE41-837E-2F7EEC799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2174" y="5067127"/>
            <a:ext cx="4819650" cy="676274"/>
          </a:xfrm>
        </p:spPr>
        <p:txBody>
          <a:bodyPr>
            <a:normAutofit/>
          </a:bodyPr>
          <a:lstStyle/>
          <a:p>
            <a:r>
              <a:rPr lang="en-US" sz="1350" dirty="0">
                <a:latin typeface="+mj-lt"/>
              </a:rPr>
              <a:t>Stewart, J.H., 1983. Extensional tectonics in the Death Valley area, California; transport of the Panamint Range structural block 80 km northwestward. Geology, v. 11, p. 153-157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5B6FF-3C6E-6343-A8D5-9FBB67BE3990}"/>
              </a:ext>
            </a:extLst>
          </p:cNvPr>
          <p:cNvSpPr txBox="1"/>
          <p:nvPr/>
        </p:nvSpPr>
        <p:spPr>
          <a:xfrm>
            <a:off x="145663" y="241429"/>
            <a:ext cx="18770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+mj-lt"/>
              </a:rPr>
              <a:t>Southern Walker Lane</a:t>
            </a:r>
          </a:p>
          <a:p>
            <a:r>
              <a:rPr lang="en-US" sz="1500" dirty="0">
                <a:latin typeface="+mj-lt"/>
              </a:rPr>
              <a:t>Death Valley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5D2732-3EFB-4D47-9EA3-79E53577D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3062"/>
            <a:ext cx="914400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49B3A0-C457-AB41-BBD0-7058445555CD}"/>
              </a:ext>
            </a:extLst>
          </p:cNvPr>
          <p:cNvSpPr txBox="1"/>
          <p:nvPr/>
        </p:nvSpPr>
        <p:spPr>
          <a:xfrm>
            <a:off x="3512543" y="4488635"/>
            <a:ext cx="2118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+mj-lt"/>
              </a:rPr>
              <a:t>Presented by Jenna Graham</a:t>
            </a:r>
          </a:p>
        </p:txBody>
      </p:sp>
    </p:spTree>
    <p:extLst>
      <p:ext uri="{BB962C8B-B14F-4D97-AF65-F5344CB8AC3E}">
        <p14:creationId xmlns:p14="http://schemas.microsoft.com/office/powerpoint/2010/main" val="1407512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67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080BA5-45B1-0348-90BA-C4C6B80C2D2B}"/>
              </a:ext>
            </a:extLst>
          </p:cNvPr>
          <p:cNvSpPr txBox="1"/>
          <p:nvPr/>
        </p:nvSpPr>
        <p:spPr>
          <a:xfrm>
            <a:off x="567457" y="523222"/>
            <a:ext cx="2015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Summary</a:t>
            </a:r>
            <a:r>
              <a:rPr lang="en-US" sz="20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DE2536-AC49-EA49-8CB2-B3586CA0306A}"/>
              </a:ext>
            </a:extLst>
          </p:cNvPr>
          <p:cNvSpPr txBox="1"/>
          <p:nvPr/>
        </p:nvSpPr>
        <p:spPr>
          <a:xfrm>
            <a:off x="567457" y="1490594"/>
            <a:ext cx="777443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Old hypotheses could not explain the differences of strike-slip offset on the Furnace Creek and Death Valley Fault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New hypothesis suggests the Panamint Range was detached from the Black Mountains and transported 80 km to the northwest by low-angle detachment fault(s)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Evidence includes: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Tectonic Denudation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Geologic Structures – turtleback surfaces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Amargosa Fault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Abrupt end of the Furnace Creek Fault Zone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541F90-0D4D-0049-87B4-5492EA4A30E7}"/>
              </a:ext>
            </a:extLst>
          </p:cNvPr>
          <p:cNvSpPr txBox="1"/>
          <p:nvPr/>
        </p:nvSpPr>
        <p:spPr>
          <a:xfrm>
            <a:off x="4270314" y="64560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86028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67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143E30-35BE-FB4A-943D-5024EBBAD946}"/>
              </a:ext>
            </a:extLst>
          </p:cNvPr>
          <p:cNvSpPr txBox="1"/>
          <p:nvPr/>
        </p:nvSpPr>
        <p:spPr>
          <a:xfrm>
            <a:off x="183835" y="395584"/>
            <a:ext cx="1972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Introduction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1DF3A76-C835-084D-9936-9FF382E26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479" y="575300"/>
            <a:ext cx="4820675" cy="54254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F889CD-F3D9-AB4C-B909-C5FB4C6ADF63}"/>
              </a:ext>
            </a:extLst>
          </p:cNvPr>
          <p:cNvSpPr txBox="1"/>
          <p:nvPr/>
        </p:nvSpPr>
        <p:spPr>
          <a:xfrm>
            <a:off x="183835" y="1308728"/>
            <a:ext cx="35072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Purpose: </a:t>
            </a:r>
          </a:p>
          <a:p>
            <a:r>
              <a:rPr lang="en-US" dirty="0">
                <a:latin typeface="+mj-lt"/>
              </a:rPr>
              <a:t>	To propose a new hypothesis to explain the strike-slip offsets and complex geologic features within the Death Valley area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44BCEF-B9D4-6149-9722-72EA424D8053}"/>
              </a:ext>
            </a:extLst>
          </p:cNvPr>
          <p:cNvSpPr txBox="1"/>
          <p:nvPr/>
        </p:nvSpPr>
        <p:spPr>
          <a:xfrm>
            <a:off x="183835" y="3206757"/>
            <a:ext cx="42253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Supporting Evidence – outlined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Tectonic Denudation of the Black Mountains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Abrupt end of the Furnace Creek Fault Zone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The Amargosa Fault and low-angle detachment faults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Turtleback surfaces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Stratigraphic reconstruction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1AC344-B003-E144-8D19-95C2A45288C4}"/>
              </a:ext>
            </a:extLst>
          </p:cNvPr>
          <p:cNvSpPr txBox="1"/>
          <p:nvPr/>
        </p:nvSpPr>
        <p:spPr>
          <a:xfrm>
            <a:off x="4170636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06972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67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9B120D3-B9C8-6749-AE81-B1ADA0699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359" y="2674473"/>
            <a:ext cx="3032392" cy="3412819"/>
          </a:xfrm>
          <a:prstGeom prst="rect">
            <a:avLst/>
          </a:prstGeom>
        </p:spPr>
      </p:pic>
      <p:pic>
        <p:nvPicPr>
          <p:cNvPr id="6" name="Picture 5" descr="A picture containing nature, mountain, outdoor, canyon&#10;&#10;Description automatically generated">
            <a:extLst>
              <a:ext uri="{FF2B5EF4-FFF2-40B4-BE49-F238E27FC236}">
                <a16:creationId xmlns:a16="http://schemas.microsoft.com/office/drawing/2014/main" id="{EA968BC2-46C2-A64E-89D1-9AFED82DF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3" y="418734"/>
            <a:ext cx="6129150" cy="5772336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C3583C7E-6820-6D4E-A56F-985D4D376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034" y="406857"/>
            <a:ext cx="3033717" cy="22662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DB808C77-E56A-3748-85F0-A72771AC8234}"/>
                  </a:ext>
                </a:extLst>
              </p14:cNvPr>
              <p14:cNvContentPartPr/>
              <p14:nvPr/>
            </p14:nvContentPartPr>
            <p14:xfrm>
              <a:off x="4405578" y="2631761"/>
              <a:ext cx="556122" cy="1461104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DB808C77-E56A-3748-85F0-A72771AC823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99099" y="2625283"/>
                <a:ext cx="568360" cy="14733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BD67F7DC-D35C-D840-8E10-A1A690DC678E}"/>
                  </a:ext>
                </a:extLst>
              </p14:cNvPr>
              <p14:cNvContentPartPr/>
              <p14:nvPr/>
            </p14:nvContentPartPr>
            <p14:xfrm>
              <a:off x="4002845" y="1960807"/>
              <a:ext cx="494488" cy="1795377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BD67F7DC-D35C-D840-8E10-A1A690DC678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96367" y="1954327"/>
                <a:ext cx="506724" cy="18079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8722876-C26F-2847-AADA-629D5F5DD463}"/>
                  </a:ext>
                </a:extLst>
              </p14:cNvPr>
              <p14:cNvContentPartPr/>
              <p14:nvPr/>
            </p14:nvContentPartPr>
            <p14:xfrm>
              <a:off x="1789712" y="404207"/>
              <a:ext cx="1711445" cy="1620008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8722876-C26F-2847-AADA-629D5F5DD46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83232" y="397727"/>
                <a:ext cx="1723685" cy="16322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6EC24BD0-EFDD-094A-A913-C5AF9BF3071B}"/>
                  </a:ext>
                </a:extLst>
              </p14:cNvPr>
              <p14:cNvContentPartPr/>
              <p14:nvPr/>
            </p14:nvContentPartPr>
            <p14:xfrm>
              <a:off x="838510" y="778680"/>
              <a:ext cx="1409070" cy="3256118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6EC24BD0-EFDD-094A-A913-C5AF9BF307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2030" y="772200"/>
                <a:ext cx="1421670" cy="3268358"/>
              </a:xfrm>
              <a:prstGeom prst="rect">
                <a:avLst/>
              </a:prstGeom>
            </p:spPr>
          </p:pic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5E05949F-C9D9-E84D-B8D7-E9FC984BA288}"/>
              </a:ext>
            </a:extLst>
          </p:cNvPr>
          <p:cNvSpPr txBox="1"/>
          <p:nvPr/>
        </p:nvSpPr>
        <p:spPr>
          <a:xfrm rot="4923817">
            <a:off x="1018271" y="2702184"/>
            <a:ext cx="14655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B7FFFD"/>
                </a:solidFill>
              </a:rPr>
              <a:t>Panamint Range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AFC851D-CC96-F745-AB7A-F6AC241A0D98}"/>
              </a:ext>
            </a:extLst>
          </p:cNvPr>
          <p:cNvSpPr txBox="1"/>
          <p:nvPr/>
        </p:nvSpPr>
        <p:spPr>
          <a:xfrm rot="3530422">
            <a:off x="2333505" y="3093630"/>
            <a:ext cx="13511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B7FFFD"/>
                </a:solidFill>
              </a:rPr>
              <a:t>Black Mountains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0FE48AB-43D3-3F41-92F1-49FEDE34BFE5}"/>
              </a:ext>
            </a:extLst>
          </p:cNvPr>
          <p:cNvSpPr txBox="1"/>
          <p:nvPr/>
        </p:nvSpPr>
        <p:spPr>
          <a:xfrm rot="4325388">
            <a:off x="4302667" y="3126830"/>
            <a:ext cx="840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rgbClr val="B7FFFD"/>
                </a:solidFill>
              </a:rPr>
              <a:t>Nopah</a:t>
            </a:r>
            <a:r>
              <a:rPr lang="en-US" sz="900" dirty="0">
                <a:solidFill>
                  <a:srgbClr val="B7FFFD"/>
                </a:solidFill>
              </a:rPr>
              <a:t> Range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C237187-51DD-3242-8CB7-00DFB9A30083}"/>
              </a:ext>
            </a:extLst>
          </p:cNvPr>
          <p:cNvSpPr txBox="1"/>
          <p:nvPr/>
        </p:nvSpPr>
        <p:spPr>
          <a:xfrm>
            <a:off x="3964120" y="2614335"/>
            <a:ext cx="574290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>
                <a:solidFill>
                  <a:srgbClr val="B7FFFD"/>
                </a:solidFill>
              </a:rPr>
              <a:t>Resting Spring Range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E01CF6A-82DF-104B-9464-93E3D0D1249F}"/>
              </a:ext>
            </a:extLst>
          </p:cNvPr>
          <p:cNvSpPr txBox="1"/>
          <p:nvPr/>
        </p:nvSpPr>
        <p:spPr>
          <a:xfrm rot="3520061">
            <a:off x="2696806" y="2345865"/>
            <a:ext cx="10615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>
                <a:solidFill>
                  <a:srgbClr val="B7FFFD"/>
                </a:solidFill>
              </a:rPr>
              <a:t>Greenwater</a:t>
            </a:r>
            <a:r>
              <a:rPr lang="en-US" sz="900" dirty="0">
                <a:solidFill>
                  <a:srgbClr val="B7FFFD"/>
                </a:solidFill>
              </a:rPr>
              <a:t> Range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BB89D5E-7BCE-D148-9506-AFEEBE2F45C9}"/>
              </a:ext>
            </a:extLst>
          </p:cNvPr>
          <p:cNvSpPr txBox="1"/>
          <p:nvPr/>
        </p:nvSpPr>
        <p:spPr>
          <a:xfrm rot="3312786">
            <a:off x="2120297" y="1138074"/>
            <a:ext cx="12170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B7FFFD"/>
                </a:solidFill>
              </a:rPr>
              <a:t>Funeral Mountains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4AEAB63-4637-1D4A-A66C-65AFFA276A1E}"/>
              </a:ext>
            </a:extLst>
          </p:cNvPr>
          <p:cNvSpPr txBox="1"/>
          <p:nvPr/>
        </p:nvSpPr>
        <p:spPr>
          <a:xfrm>
            <a:off x="1645905" y="4949752"/>
            <a:ext cx="15579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FF00"/>
                </a:solidFill>
              </a:rPr>
              <a:t>Garlock Fault Zone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083B6AC-0498-9842-8293-16476B830E07}"/>
              </a:ext>
            </a:extLst>
          </p:cNvPr>
          <p:cNvSpPr txBox="1"/>
          <p:nvPr/>
        </p:nvSpPr>
        <p:spPr>
          <a:xfrm>
            <a:off x="1972671" y="2717204"/>
            <a:ext cx="70083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Death Valley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42F9D90-CAC6-8F47-95D3-6241A843A092}"/>
                  </a:ext>
                </a:extLst>
              </p14:cNvPr>
              <p14:cNvContentPartPr/>
              <p14:nvPr/>
            </p14:nvContentPartPr>
            <p14:xfrm>
              <a:off x="2399760" y="2369040"/>
              <a:ext cx="1058040" cy="17474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42F9D90-CAC6-8F47-95D3-6241A843A09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95440" y="2364720"/>
                <a:ext cx="1066680" cy="175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3C55184-8E9C-E944-A710-D105C2F36AEE}"/>
                  </a:ext>
                </a:extLst>
              </p14:cNvPr>
              <p14:cNvContentPartPr/>
              <p14:nvPr/>
            </p14:nvContentPartPr>
            <p14:xfrm>
              <a:off x="3227443" y="3130257"/>
              <a:ext cx="752040" cy="13280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3C55184-8E9C-E944-A710-D105C2F36AE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23123" y="3125937"/>
                <a:ext cx="760680" cy="1336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DB8D2C58-1945-7A45-8765-71EA6F8EA501}"/>
              </a:ext>
            </a:extLst>
          </p:cNvPr>
          <p:cNvGrpSpPr/>
          <p:nvPr/>
        </p:nvGrpSpPr>
        <p:grpSpPr>
          <a:xfrm>
            <a:off x="2724660" y="2307970"/>
            <a:ext cx="510120" cy="1066910"/>
            <a:chOff x="2724660" y="2307970"/>
            <a:chExt cx="510120" cy="106691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87CA7C5-A287-4C4C-9233-63D5538613D9}"/>
                    </a:ext>
                  </a:extLst>
                </p14:cNvPr>
                <p14:cNvContentPartPr/>
                <p14:nvPr/>
              </p14:nvContentPartPr>
              <p14:xfrm>
                <a:off x="2989440" y="3374520"/>
                <a:ext cx="3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87CA7C5-A287-4C4C-9233-63D5538613D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985120" y="337020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E75F4EE-CB1B-2841-B049-51C919A2E5AF}"/>
                    </a:ext>
                  </a:extLst>
                </p14:cNvPr>
                <p14:cNvContentPartPr/>
                <p14:nvPr/>
              </p14:nvContentPartPr>
              <p14:xfrm>
                <a:off x="2724660" y="2307970"/>
                <a:ext cx="510120" cy="8305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E75F4EE-CB1B-2841-B049-51C919A2E5A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720340" y="2303650"/>
                  <a:ext cx="518760" cy="839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F27DD88B-4032-4F4D-9851-9A9BA0697697}"/>
                  </a:ext>
                </a:extLst>
              </p14:cNvPr>
              <p14:cNvContentPartPr/>
              <p14:nvPr/>
            </p14:nvContentPartPr>
            <p14:xfrm>
              <a:off x="2241900" y="1630450"/>
              <a:ext cx="502920" cy="7380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F27DD88B-4032-4F4D-9851-9A9BA069769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37580" y="1626130"/>
                <a:ext cx="511560" cy="74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F78A955-1163-5640-BD1E-2207D18F4E55}"/>
                  </a:ext>
                </a:extLst>
              </p14:cNvPr>
              <p14:cNvContentPartPr/>
              <p14:nvPr/>
            </p14:nvContentPartPr>
            <p14:xfrm>
              <a:off x="2783320" y="1787570"/>
              <a:ext cx="1124280" cy="1535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F78A955-1163-5640-BD1E-2207D18F4E5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79000" y="1783250"/>
                <a:ext cx="1132920" cy="154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1BCB6F4-E17A-DF43-97AC-E6171148A358}"/>
                  </a:ext>
                </a:extLst>
              </p14:cNvPr>
              <p14:cNvContentPartPr/>
              <p14:nvPr/>
            </p14:nvContentPartPr>
            <p14:xfrm>
              <a:off x="442890" y="4869760"/>
              <a:ext cx="1028880" cy="2934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1BCB6F4-E17A-DF43-97AC-E6171148A35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38570" y="4865440"/>
                <a:ext cx="103752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7B19012-EE94-E746-BE82-38F41CCE3B09}"/>
                  </a:ext>
                </a:extLst>
              </p14:cNvPr>
              <p14:cNvContentPartPr/>
              <p14:nvPr/>
            </p14:nvContentPartPr>
            <p14:xfrm>
              <a:off x="2967430" y="4861685"/>
              <a:ext cx="603360" cy="29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7B19012-EE94-E746-BE82-38F41CCE3B0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963110" y="4857365"/>
                <a:ext cx="61200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97D2C74-78D9-FF40-AEA6-8266B96DBB89}"/>
                  </a:ext>
                </a:extLst>
              </p14:cNvPr>
              <p14:cNvContentPartPr/>
              <p14:nvPr/>
            </p14:nvContentPartPr>
            <p14:xfrm>
              <a:off x="2938795" y="4859590"/>
              <a:ext cx="15480" cy="18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97D2C74-78D9-FF40-AEA6-8266B96DBB8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934475" y="4855270"/>
                <a:ext cx="24120" cy="1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037A4B5B-ACC9-EE4F-ADA4-680D1891C7D1}"/>
                  </a:ext>
                </a:extLst>
              </p14:cNvPr>
              <p14:cNvContentPartPr/>
              <p14:nvPr/>
            </p14:nvContentPartPr>
            <p14:xfrm>
              <a:off x="3482140" y="4703545"/>
              <a:ext cx="404280" cy="2480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037A4B5B-ACC9-EE4F-ADA4-680D1891C7D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77820" y="4699225"/>
                <a:ext cx="41292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3DFCCC9C-4E62-0A4A-960A-363410D201DF}"/>
                  </a:ext>
                </a:extLst>
              </p14:cNvPr>
              <p14:cNvContentPartPr/>
              <p14:nvPr/>
            </p14:nvContentPartPr>
            <p14:xfrm>
              <a:off x="3994060" y="5014585"/>
              <a:ext cx="141840" cy="1191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3DFCCC9C-4E62-0A4A-960A-363410D201D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989740" y="5010265"/>
                <a:ext cx="150480" cy="127800"/>
              </a:xfrm>
              <a:prstGeom prst="rect">
                <a:avLst/>
              </a:prstGeom>
            </p:spPr>
          </p:pic>
        </mc:Fallback>
      </mc:AlternateContent>
      <p:grpSp>
        <p:nvGrpSpPr>
          <p:cNvPr id="93" name="Group 92">
            <a:extLst>
              <a:ext uri="{FF2B5EF4-FFF2-40B4-BE49-F238E27FC236}">
                <a16:creationId xmlns:a16="http://schemas.microsoft.com/office/drawing/2014/main" id="{5A73C91B-426A-CA4E-9721-04CD579BD81F}"/>
              </a:ext>
            </a:extLst>
          </p:cNvPr>
          <p:cNvGrpSpPr/>
          <p:nvPr/>
        </p:nvGrpSpPr>
        <p:grpSpPr>
          <a:xfrm>
            <a:off x="771865" y="4899385"/>
            <a:ext cx="325440" cy="199080"/>
            <a:chOff x="771865" y="4899385"/>
            <a:chExt cx="325440" cy="19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BA07AEB-1407-6C4E-9575-C5E72C2BB757}"/>
                    </a:ext>
                  </a:extLst>
                </p14:cNvPr>
                <p14:cNvContentPartPr/>
                <p14:nvPr/>
              </p14:nvContentPartPr>
              <p14:xfrm>
                <a:off x="771865" y="4899385"/>
                <a:ext cx="277920" cy="770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BA07AEB-1407-6C4E-9575-C5E72C2BB75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67545" y="4895065"/>
                  <a:ext cx="2865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5F993529-ACA0-6945-AA28-AC012AE5EE3F}"/>
                    </a:ext>
                  </a:extLst>
                </p14:cNvPr>
                <p14:cNvContentPartPr/>
                <p14:nvPr/>
              </p14:nvContentPartPr>
              <p14:xfrm>
                <a:off x="808945" y="5037985"/>
                <a:ext cx="288360" cy="604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5F993529-ACA0-6945-AA28-AC012AE5EE3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04625" y="5033665"/>
                  <a:ext cx="297000" cy="6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08C84EB6-3FE3-D540-B9A7-065A0BF5C640}"/>
                  </a:ext>
                </a:extLst>
              </p14:cNvPr>
              <p14:cNvContentPartPr/>
              <p14:nvPr/>
            </p14:nvContentPartPr>
            <p14:xfrm>
              <a:off x="1677540" y="4830070"/>
              <a:ext cx="1029960" cy="122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08C84EB6-3FE3-D540-B9A7-065A0BF5C64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673220" y="4825750"/>
                <a:ext cx="10386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731475BA-465D-154A-8F78-CC47C9EF2D77}"/>
                  </a:ext>
                </a:extLst>
              </p14:cNvPr>
              <p14:cNvContentPartPr/>
              <p14:nvPr/>
            </p14:nvContentPartPr>
            <p14:xfrm>
              <a:off x="1605900" y="4836190"/>
              <a:ext cx="35640" cy="10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731475BA-465D-154A-8F78-CC47C9EF2D7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601580" y="4831870"/>
                <a:ext cx="44280" cy="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2F0D9AE-3D73-7F45-96CD-8308ECB8407F}"/>
                  </a:ext>
                </a:extLst>
              </p14:cNvPr>
              <p14:cNvContentPartPr/>
              <p14:nvPr/>
            </p14:nvContentPartPr>
            <p14:xfrm>
              <a:off x="1551900" y="4842310"/>
              <a:ext cx="23040" cy="28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2F0D9AE-3D73-7F45-96CD-8308ECB8407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547580" y="4837990"/>
                <a:ext cx="31680" cy="1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38CEFDC-9911-4A48-A71F-3C2EE7DFD832}"/>
                  </a:ext>
                </a:extLst>
              </p14:cNvPr>
              <p14:cNvContentPartPr/>
              <p14:nvPr/>
            </p14:nvContentPartPr>
            <p14:xfrm>
              <a:off x="1498980" y="4851670"/>
              <a:ext cx="27000" cy="648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38CEFDC-9911-4A48-A71F-3C2EE7DFD83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494660" y="4847350"/>
                <a:ext cx="35640" cy="1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EC9CCE6A-4EC9-174C-BF06-361B4E4B52B0}"/>
                  </a:ext>
                </a:extLst>
              </p14:cNvPr>
              <p14:cNvContentPartPr/>
              <p14:nvPr/>
            </p14:nvContentPartPr>
            <p14:xfrm>
              <a:off x="2056345" y="4709305"/>
              <a:ext cx="396000" cy="6444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EC9CCE6A-4EC9-174C-BF06-361B4E4B52B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052025" y="4704985"/>
                <a:ext cx="404640" cy="7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3CF347B2-5065-BB4E-92B5-3C95F5FC20FD}"/>
              </a:ext>
            </a:extLst>
          </p:cNvPr>
          <p:cNvGrpSpPr/>
          <p:nvPr/>
        </p:nvGrpSpPr>
        <p:grpSpPr>
          <a:xfrm>
            <a:off x="2074705" y="4833310"/>
            <a:ext cx="827195" cy="109275"/>
            <a:chOff x="2074705" y="4833310"/>
            <a:chExt cx="827195" cy="10927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FE6FECBA-4CBC-6045-959A-1BC935BFF9EF}"/>
                    </a:ext>
                  </a:extLst>
                </p14:cNvPr>
                <p14:cNvContentPartPr/>
                <p14:nvPr/>
              </p14:nvContentPartPr>
              <p14:xfrm>
                <a:off x="2726940" y="4833310"/>
                <a:ext cx="40320" cy="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E6FECBA-4CBC-6045-959A-1BC935BFF9E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722620" y="4828990"/>
                  <a:ext cx="4896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446041D-C3B1-F041-ABF9-740185DA9387}"/>
                    </a:ext>
                  </a:extLst>
                </p14:cNvPr>
                <p14:cNvContentPartPr/>
                <p14:nvPr/>
              </p14:nvContentPartPr>
              <p14:xfrm>
                <a:off x="2794980" y="4839430"/>
                <a:ext cx="41040" cy="68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446041D-C3B1-F041-ABF9-740185DA938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790660" y="4835110"/>
                  <a:ext cx="496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E18ED747-BBE1-C445-B7CB-0ABC2DACFD53}"/>
                    </a:ext>
                  </a:extLst>
                </p14:cNvPr>
                <p14:cNvContentPartPr/>
                <p14:nvPr/>
              </p14:nvContentPartPr>
              <p14:xfrm>
                <a:off x="2863380" y="4853110"/>
                <a:ext cx="38520" cy="90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18ED747-BBE1-C445-B7CB-0ABC2DACFD5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859060" y="4848790"/>
                  <a:ext cx="47160" cy="1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2A4A2485-DBF6-8C48-8438-8FDCA56977A2}"/>
                    </a:ext>
                  </a:extLst>
                </p14:cNvPr>
                <p14:cNvContentPartPr/>
                <p14:nvPr/>
              </p14:nvContentPartPr>
              <p14:xfrm>
                <a:off x="2074705" y="4896145"/>
                <a:ext cx="408960" cy="464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2A4A2485-DBF6-8C48-8438-8FDCA56977A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070385" y="4891825"/>
                  <a:ext cx="417600" cy="55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DF3ABF80-D26D-A647-B04A-F408A097E011}"/>
                  </a:ext>
                </a:extLst>
              </p14:cNvPr>
              <p14:cNvContentPartPr/>
              <p14:nvPr/>
            </p14:nvContentPartPr>
            <p14:xfrm>
              <a:off x="2984208" y="1754075"/>
              <a:ext cx="352800" cy="15984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DF3ABF80-D26D-A647-B04A-F408A097E011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979888" y="1749755"/>
                <a:ext cx="361440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4624EB48-837A-224A-B272-857CD98E057C}"/>
                  </a:ext>
                </a:extLst>
              </p14:cNvPr>
              <p14:cNvContentPartPr/>
              <p14:nvPr/>
            </p14:nvContentPartPr>
            <p14:xfrm>
              <a:off x="2522688" y="1390115"/>
              <a:ext cx="233640" cy="19512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4624EB48-837A-224A-B272-857CD98E057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518368" y="1385795"/>
                <a:ext cx="242280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E35EF281-D2FB-5248-806D-C9C14FC190D9}"/>
                  </a:ext>
                </a:extLst>
              </p14:cNvPr>
              <p14:cNvContentPartPr/>
              <p14:nvPr/>
            </p14:nvContentPartPr>
            <p14:xfrm>
              <a:off x="2538469" y="3121302"/>
              <a:ext cx="133560" cy="18360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E35EF281-D2FB-5248-806D-C9C14FC190D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534149" y="3116982"/>
                <a:ext cx="14220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D26EF2F1-D318-484A-A127-BB6B4CCFEC27}"/>
                  </a:ext>
                </a:extLst>
              </p14:cNvPr>
              <p14:cNvContentPartPr/>
              <p14:nvPr/>
            </p14:nvContentPartPr>
            <p14:xfrm>
              <a:off x="3006829" y="3694422"/>
              <a:ext cx="408960" cy="31572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D26EF2F1-D318-484A-A127-BB6B4CCFEC27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002509" y="3690102"/>
                <a:ext cx="41760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0C351CD6-E2BC-C745-AA25-7923127AF422}"/>
                  </a:ext>
                </a:extLst>
              </p14:cNvPr>
              <p14:cNvContentPartPr/>
              <p14:nvPr/>
            </p14:nvContentPartPr>
            <p14:xfrm>
              <a:off x="1628230" y="594730"/>
              <a:ext cx="1242360" cy="120816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0C351CD6-E2BC-C745-AA25-7923127AF422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610230" y="559090"/>
                <a:ext cx="1278000" cy="12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1637D2CB-FA11-304D-97DC-8D5FF4D4A182}"/>
                  </a:ext>
                </a:extLst>
              </p14:cNvPr>
              <p14:cNvContentPartPr/>
              <p14:nvPr/>
            </p14:nvContentPartPr>
            <p14:xfrm>
              <a:off x="2860510" y="1787410"/>
              <a:ext cx="968040" cy="35352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1637D2CB-FA11-304D-97DC-8D5FF4D4A182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842870" y="1751770"/>
                <a:ext cx="100368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6C84BF32-0ADE-C14D-9FD5-01B0C5AA993A}"/>
                  </a:ext>
                </a:extLst>
              </p14:cNvPr>
              <p14:cNvContentPartPr/>
              <p14:nvPr/>
            </p14:nvContentPartPr>
            <p14:xfrm>
              <a:off x="506470" y="4800114"/>
              <a:ext cx="3199680" cy="3430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6C84BF32-0ADE-C14D-9FD5-01B0C5AA993A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88470" y="4764114"/>
                <a:ext cx="3235320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F00F1441-54D3-124C-8A69-9686CE1D2D4F}"/>
                  </a:ext>
                </a:extLst>
              </p14:cNvPr>
              <p14:cNvContentPartPr/>
              <p14:nvPr/>
            </p14:nvContentPartPr>
            <p14:xfrm>
              <a:off x="2337843" y="3046699"/>
              <a:ext cx="1720440" cy="19864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F00F1441-54D3-124C-8A69-9686CE1D2D4F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319843" y="3011059"/>
                <a:ext cx="1756080" cy="2058120"/>
              </a:xfrm>
              <a:prstGeom prst="rect">
                <a:avLst/>
              </a:prstGeom>
            </p:spPr>
          </p:pic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D2D6503E-39B5-0147-9650-E016FA9EC360}"/>
              </a:ext>
            </a:extLst>
          </p:cNvPr>
          <p:cNvSpPr txBox="1"/>
          <p:nvPr/>
        </p:nvSpPr>
        <p:spPr>
          <a:xfrm rot="2374092">
            <a:off x="2083076" y="3915084"/>
            <a:ext cx="1725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Death Valley Fault Zone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B3A4CA-F1DA-934A-9B8C-FB06A044F2E3}"/>
              </a:ext>
            </a:extLst>
          </p:cNvPr>
          <p:cNvSpPr txBox="1"/>
          <p:nvPr/>
        </p:nvSpPr>
        <p:spPr>
          <a:xfrm rot="1407030">
            <a:off x="1641359" y="1449838"/>
            <a:ext cx="18452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FFFF00"/>
                </a:solidFill>
              </a:rPr>
              <a:t>Furnace Creek Fault Zone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77CBFF-DC82-7047-8ED7-88118E19AA0E}"/>
              </a:ext>
            </a:extLst>
          </p:cNvPr>
          <p:cNvSpPr txBox="1"/>
          <p:nvPr/>
        </p:nvSpPr>
        <p:spPr>
          <a:xfrm>
            <a:off x="4992502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5FED7A-A475-B446-8D51-49408F424B99}"/>
              </a:ext>
            </a:extLst>
          </p:cNvPr>
          <p:cNvSpPr txBox="1"/>
          <p:nvPr/>
        </p:nvSpPr>
        <p:spPr>
          <a:xfrm>
            <a:off x="139706" y="20792"/>
            <a:ext cx="3063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Setting the Scene is important.</a:t>
            </a:r>
          </a:p>
        </p:txBody>
      </p:sp>
    </p:spTree>
    <p:extLst>
      <p:ext uri="{BB962C8B-B14F-4D97-AF65-F5344CB8AC3E}">
        <p14:creationId xmlns:p14="http://schemas.microsoft.com/office/powerpoint/2010/main" val="1596182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67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A362A1-0AE4-BB43-9435-67B3A14F7910}"/>
              </a:ext>
            </a:extLst>
          </p:cNvPr>
          <p:cNvSpPr txBox="1"/>
          <p:nvPr/>
        </p:nvSpPr>
        <p:spPr>
          <a:xfrm>
            <a:off x="453156" y="527562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Hypothesis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1CA6390-DEC7-5245-9878-1C122DF2C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058" y="527562"/>
            <a:ext cx="4784943" cy="54731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1C54B2-378F-0848-BB6E-08882DDBF63F}"/>
              </a:ext>
            </a:extLst>
          </p:cNvPr>
          <p:cNvSpPr txBox="1"/>
          <p:nvPr/>
        </p:nvSpPr>
        <p:spPr>
          <a:xfrm>
            <a:off x="94620" y="1555996"/>
            <a:ext cx="42644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The Panamint Range once laid adjacent to the Resting Spring and </a:t>
            </a:r>
            <a:r>
              <a:rPr lang="en-US" sz="2000" dirty="0" err="1">
                <a:latin typeface="+mj-lt"/>
              </a:rPr>
              <a:t>Nopah</a:t>
            </a:r>
            <a:r>
              <a:rPr lang="en-US" sz="2000" dirty="0">
                <a:latin typeface="+mj-lt"/>
              </a:rPr>
              <a:t> Ranges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The Panamint Range was then detached from the underlaying Precambrian rocks of the Black Mountains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Moved 80 km northwest via low-angle detachment fault(s)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Reconstruction of the area caused the Black Mountains to also move northwest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02D630-7A0C-8F4D-ADAA-85B596F9B42C}"/>
              </a:ext>
            </a:extLst>
          </p:cNvPr>
          <p:cNvSpPr txBox="1"/>
          <p:nvPr/>
        </p:nvSpPr>
        <p:spPr>
          <a:xfrm>
            <a:off x="4208215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41511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67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8DC263-3367-E24F-AEFD-B092D4CFF550}"/>
              </a:ext>
            </a:extLst>
          </p:cNvPr>
          <p:cNvSpPr/>
          <p:nvPr/>
        </p:nvSpPr>
        <p:spPr>
          <a:xfrm>
            <a:off x="140140" y="153601"/>
            <a:ext cx="35627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+mj-lt"/>
              </a:rPr>
              <a:t>Supporting Evidence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C609F8-EC03-BC43-BED7-338593AF7D11}"/>
              </a:ext>
            </a:extLst>
          </p:cNvPr>
          <p:cNvSpPr txBox="1"/>
          <p:nvPr/>
        </p:nvSpPr>
        <p:spPr>
          <a:xfrm>
            <a:off x="95079" y="813390"/>
            <a:ext cx="2298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</a:rPr>
              <a:t>Tectonic Denudation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248ED7-8C06-E346-A00B-C310BD755C50}"/>
              </a:ext>
            </a:extLst>
          </p:cNvPr>
          <p:cNvSpPr txBox="1"/>
          <p:nvPr/>
        </p:nvSpPr>
        <p:spPr>
          <a:xfrm>
            <a:off x="5280001" y="89934"/>
            <a:ext cx="2789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</a:rPr>
              <a:t>Furnace Creek Fault Zone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F047F3-D7BC-CF47-9B24-AA0CD583D3E6}"/>
              </a:ext>
            </a:extLst>
          </p:cNvPr>
          <p:cNvSpPr txBox="1"/>
          <p:nvPr/>
        </p:nvSpPr>
        <p:spPr>
          <a:xfrm>
            <a:off x="140140" y="1364685"/>
            <a:ext cx="3110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What is a tectonic denudation?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032F7D-F081-334B-A917-A60BB111264B}"/>
              </a:ext>
            </a:extLst>
          </p:cNvPr>
          <p:cNvSpPr txBox="1"/>
          <p:nvPr/>
        </p:nvSpPr>
        <p:spPr>
          <a:xfrm>
            <a:off x="5121410" y="612721"/>
            <a:ext cx="4110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Extends 200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Ends at the Resting Spring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Strike-slip offset accommodates the motion of the Panamint relative to the Funeral Mtn. Range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406564-1D6D-1E4A-8134-2D1F8DB8CF8D}"/>
              </a:ext>
            </a:extLst>
          </p:cNvPr>
          <p:cNvSpPr txBox="1"/>
          <p:nvPr/>
        </p:nvSpPr>
        <p:spPr>
          <a:xfrm>
            <a:off x="95079" y="2838427"/>
            <a:ext cx="45930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Every mountain range within the area has a 10-km thick section of Precambrian and Paleozoic strata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Except the Black Mountains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Missing section indicates either erosion or tectonic denudation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Erosion is unlikely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Needed to be a large-scale event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No evidence of debris from erosion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Preservation in the other ranges</a:t>
            </a:r>
          </a:p>
          <a:p>
            <a:r>
              <a:rPr lang="en-US" dirty="0">
                <a:latin typeface="+mj-lt"/>
              </a:rPr>
              <a:t>So,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Sedimentary sequence has been removed by tectonic denudation and left the Panamint Range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2FEC40-4DDE-F849-9FCE-8BBB32C4A674}"/>
              </a:ext>
            </a:extLst>
          </p:cNvPr>
          <p:cNvSpPr txBox="1"/>
          <p:nvPr/>
        </p:nvSpPr>
        <p:spPr>
          <a:xfrm>
            <a:off x="445411" y="1755659"/>
            <a:ext cx="4242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- the removal of crustal material as a result of erosion from tectonically produced uplift or low-angle normal faulting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2E3B9A-7A63-0944-8DFB-E85D5AC0C56C}"/>
              </a:ext>
            </a:extLst>
          </p:cNvPr>
          <p:cNvSpPr txBox="1"/>
          <p:nvPr/>
        </p:nvSpPr>
        <p:spPr>
          <a:xfrm>
            <a:off x="4421157" y="65819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D1E89043-949A-AA44-AE03-145A91E2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469" y="2090049"/>
            <a:ext cx="4021723" cy="452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4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67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747E82-3096-D64F-86B7-CFA65F8DF255}"/>
              </a:ext>
            </a:extLst>
          </p:cNvPr>
          <p:cNvSpPr txBox="1"/>
          <p:nvPr/>
        </p:nvSpPr>
        <p:spPr>
          <a:xfrm>
            <a:off x="0" y="928940"/>
            <a:ext cx="1748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Turtleback Faults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BD98C3-4497-7C47-861A-A22740881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566" y="4129785"/>
            <a:ext cx="4233456" cy="27819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C2564F-3EEB-5546-BC77-C7509D60C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575" y="1258821"/>
            <a:ext cx="4233456" cy="28709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27630A-EBDA-E744-BBDB-7B0E967831E2}"/>
              </a:ext>
            </a:extLst>
          </p:cNvPr>
          <p:cNvSpPr txBox="1"/>
          <p:nvPr/>
        </p:nvSpPr>
        <p:spPr>
          <a:xfrm>
            <a:off x="0" y="143479"/>
            <a:ext cx="313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Supporting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8E5E12-CC60-D045-8587-45953D100ADC}"/>
              </a:ext>
            </a:extLst>
          </p:cNvPr>
          <p:cNvSpPr txBox="1"/>
          <p:nvPr/>
        </p:nvSpPr>
        <p:spPr>
          <a:xfrm>
            <a:off x="-29566" y="3696531"/>
            <a:ext cx="218668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+mj-lt"/>
              </a:rPr>
              <a:t>Copper Canyon, Death Valley</a:t>
            </a:r>
          </a:p>
          <a:p>
            <a:r>
              <a:rPr lang="en-US" sz="1350" dirty="0">
                <a:solidFill>
                  <a:schemeClr val="bg1"/>
                </a:solidFill>
                <a:latin typeface="+mj-lt"/>
              </a:rPr>
              <a:t>    Turtleback fault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9E76C4-B77F-0A4B-BB04-45F65ABD821E}"/>
              </a:ext>
            </a:extLst>
          </p:cNvPr>
          <p:cNvSpPr txBox="1"/>
          <p:nvPr/>
        </p:nvSpPr>
        <p:spPr>
          <a:xfrm>
            <a:off x="4254318" y="4295732"/>
            <a:ext cx="48392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Eroded, dome-shaped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3 within the Death Valley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Large mullions representing part of the detachment fault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Striations, slickensides, northwest oriented extensional fractures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F5675B-D139-2040-9FCF-FB3CCDCAFF4C}"/>
              </a:ext>
            </a:extLst>
          </p:cNvPr>
          <p:cNvSpPr txBox="1"/>
          <p:nvPr/>
        </p:nvSpPr>
        <p:spPr>
          <a:xfrm>
            <a:off x="4886322" y="65763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CA0712F5-5441-7A4D-8CC0-C821E0D99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151" y="0"/>
            <a:ext cx="4021723" cy="452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39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67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EF0664-48BE-0C4C-8CE9-EEC0EB9FEDC9}"/>
              </a:ext>
            </a:extLst>
          </p:cNvPr>
          <p:cNvSpPr/>
          <p:nvPr/>
        </p:nvSpPr>
        <p:spPr>
          <a:xfrm>
            <a:off x="360650" y="281297"/>
            <a:ext cx="3132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</a:rPr>
              <a:t>Supporting Evidence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3423C80-F76B-1C41-BB12-93564B02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99" y="4144355"/>
            <a:ext cx="4283901" cy="2713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69C334-7368-AC46-8D79-77304D69EA5E}"/>
              </a:ext>
            </a:extLst>
          </p:cNvPr>
          <p:cNvSpPr txBox="1"/>
          <p:nvPr/>
        </p:nvSpPr>
        <p:spPr>
          <a:xfrm>
            <a:off x="4601483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FDBA56-2BDC-CC4A-8DFC-847D660C00AB}"/>
              </a:ext>
            </a:extLst>
          </p:cNvPr>
          <p:cNvSpPr txBox="1"/>
          <p:nvPr/>
        </p:nvSpPr>
        <p:spPr>
          <a:xfrm>
            <a:off x="5584372" y="4144354"/>
            <a:ext cx="3033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Rooted low-angle normal fault</a:t>
            </a:r>
          </a:p>
        </p:txBody>
      </p:sp>
      <p:pic>
        <p:nvPicPr>
          <p:cNvPr id="1030" name="Picture 6" descr="Schematic diagrams of the rolling-hinge and pull-apart models for the... |  Download Scientific Diagram">
            <a:extLst>
              <a:ext uri="{FF2B5EF4-FFF2-40B4-BE49-F238E27FC236}">
                <a16:creationId xmlns:a16="http://schemas.microsoft.com/office/drawing/2014/main" id="{12E09C3C-FBEE-9946-BA5B-616360C34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3142"/>
          <a:stretch/>
        </p:blipFill>
        <p:spPr bwMode="auto">
          <a:xfrm>
            <a:off x="24693" y="4144354"/>
            <a:ext cx="4576790" cy="271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1A3434-5C3F-914E-9FD7-14B5E4F13F2D}"/>
              </a:ext>
            </a:extLst>
          </p:cNvPr>
          <p:cNvSpPr txBox="1"/>
          <p:nvPr/>
        </p:nvSpPr>
        <p:spPr>
          <a:xfrm>
            <a:off x="360650" y="804517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Amargosa Fault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5A43A8-F493-594C-AF57-D22A7B005710}"/>
              </a:ext>
            </a:extLst>
          </p:cNvPr>
          <p:cNvSpPr txBox="1"/>
          <p:nvPr/>
        </p:nvSpPr>
        <p:spPr>
          <a:xfrm>
            <a:off x="360650" y="1173849"/>
            <a:ext cx="87833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Known as the fault that transported the Panamint Range 80 km northwest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Middle to late Tertiary age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Extends from Panamint Range into the Death Valley area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Features lead to identification of normal faulting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Amargosa Chaos: “Complex mosaic of blocks and slices of upper Precambrian, Paleozoic, and Tertiary rocks lying on the fault surface”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Drag of rotated blocks, flattening of normal faults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30-50% extension of original width of Southern Death Valley area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Support the possibility of both a single fault and multiple fault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Panamint contains unbroken sedimentary layers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This indicated the Amargosa fault dips under the Panamint Range  </a:t>
            </a:r>
          </a:p>
        </p:txBody>
      </p:sp>
    </p:spTree>
    <p:extLst>
      <p:ext uri="{BB962C8B-B14F-4D97-AF65-F5344CB8AC3E}">
        <p14:creationId xmlns:p14="http://schemas.microsoft.com/office/powerpoint/2010/main" val="4258339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67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73AF21-3EB6-A64E-9C2B-DF86CE05778B}"/>
              </a:ext>
            </a:extLst>
          </p:cNvPr>
          <p:cNvSpPr/>
          <p:nvPr/>
        </p:nvSpPr>
        <p:spPr>
          <a:xfrm>
            <a:off x="294130" y="457007"/>
            <a:ext cx="405521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latin typeface="+mj-lt"/>
              </a:rPr>
              <a:t>Stratigraphic reconstruction</a:t>
            </a:r>
            <a:endParaRPr lang="en-US" sz="2700" dirty="0">
              <a:latin typeface="+mj-lt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F6C91A5-C954-E84E-BEF0-3533190C76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49343" y="298608"/>
            <a:ext cx="4722843" cy="54021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CDEEA2-FEB2-1545-A947-2656CA50530C}"/>
              </a:ext>
            </a:extLst>
          </p:cNvPr>
          <p:cNvSpPr txBox="1"/>
          <p:nvPr/>
        </p:nvSpPr>
        <p:spPr>
          <a:xfrm>
            <a:off x="4421157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9EECC2-62BA-144B-A9B6-D4E6EE7B127A}"/>
              </a:ext>
            </a:extLst>
          </p:cNvPr>
          <p:cNvSpPr txBox="1"/>
          <p:nvPr/>
        </p:nvSpPr>
        <p:spPr>
          <a:xfrm>
            <a:off x="142882" y="1079011"/>
            <a:ext cx="41801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Compares rock sections that are present in the ranges before detachment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Units found in the Panamint, </a:t>
            </a:r>
            <a:r>
              <a:rPr lang="en-US" sz="1600" dirty="0" err="1">
                <a:latin typeface="+mj-lt"/>
              </a:rPr>
              <a:t>Nopah</a:t>
            </a:r>
            <a:r>
              <a:rPr lang="en-US" sz="1600" dirty="0">
                <a:latin typeface="+mj-lt"/>
              </a:rPr>
              <a:t>, Resting spring Ranges and the Funeral Mountains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Furnace Creek Fault Zone has 40-100 km offset while Death Valley Fault Zone has &lt; 8 km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Shown by Lower Cambrian Zabriskie Quartzite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Thinner sections towards the southeast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Connection to hypothesis:</a:t>
            </a:r>
          </a:p>
          <a:p>
            <a:pPr lvl="1"/>
            <a:r>
              <a:rPr lang="en-US" sz="1600" dirty="0">
                <a:latin typeface="+mj-lt"/>
              </a:rPr>
              <a:t>No right-lateral offset is required in the southern Death Valley area as area experiences large extension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59BF86-3C92-394B-B769-5C6CD26A922A}"/>
              </a:ext>
            </a:extLst>
          </p:cNvPr>
          <p:cNvSpPr txBox="1"/>
          <p:nvPr/>
        </p:nvSpPr>
        <p:spPr>
          <a:xfrm>
            <a:off x="7245519" y="228481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136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20030B2-83F0-944B-BF12-55025C123241}"/>
                  </a:ext>
                </a:extLst>
              </p14:cNvPr>
              <p14:cNvContentPartPr/>
              <p14:nvPr/>
            </p14:nvContentPartPr>
            <p14:xfrm>
              <a:off x="7070650" y="2368753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20030B2-83F0-944B-BF12-55025C12324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52650" y="235111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6A986F2-604A-1D46-94AD-4E3950746B20}"/>
                  </a:ext>
                </a:extLst>
              </p14:cNvPr>
              <p14:cNvContentPartPr/>
              <p14:nvPr/>
            </p14:nvContentPartPr>
            <p14:xfrm>
              <a:off x="6975610" y="2332393"/>
              <a:ext cx="111600" cy="342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6A986F2-604A-1D46-94AD-4E3950746B2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57610" y="2314393"/>
                <a:ext cx="147240" cy="6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4E84003-0A08-F744-AF2A-3F9DE45F99F0}"/>
                  </a:ext>
                </a:extLst>
              </p14:cNvPr>
              <p14:cNvContentPartPr/>
              <p14:nvPr/>
            </p14:nvContentPartPr>
            <p14:xfrm>
              <a:off x="6748090" y="1707433"/>
              <a:ext cx="135720" cy="432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4E84003-0A08-F744-AF2A-3F9DE45F99F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30450" y="1689793"/>
                <a:ext cx="17136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AF6CE16-0A53-504F-9B3F-00E1E2F046A3}"/>
                  </a:ext>
                </a:extLst>
              </p14:cNvPr>
              <p14:cNvContentPartPr/>
              <p14:nvPr/>
            </p14:nvContentPartPr>
            <p14:xfrm>
              <a:off x="7310050" y="2107753"/>
              <a:ext cx="124200" cy="270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AF6CE16-0A53-504F-9B3F-00E1E2F046A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92410" y="2089753"/>
                <a:ext cx="1598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F0E3D04-16AD-E941-9870-5D1B476E3D16}"/>
                  </a:ext>
                </a:extLst>
              </p14:cNvPr>
              <p14:cNvContentPartPr/>
              <p14:nvPr/>
            </p14:nvContentPartPr>
            <p14:xfrm>
              <a:off x="7381690" y="2312233"/>
              <a:ext cx="111240" cy="309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F0E3D04-16AD-E941-9870-5D1B476E3D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363690" y="2294233"/>
                <a:ext cx="14688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81CB881-5B12-4F4D-B927-E2505F500247}"/>
                  </a:ext>
                </a:extLst>
              </p14:cNvPr>
              <p14:cNvContentPartPr/>
              <p14:nvPr/>
            </p14:nvContentPartPr>
            <p14:xfrm>
              <a:off x="7761850" y="3512833"/>
              <a:ext cx="55800" cy="237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81CB881-5B12-4F4D-B927-E2505F50024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743850" y="3495193"/>
                <a:ext cx="9144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27D9B43-45EC-8A4A-A915-9F27B1582B6D}"/>
                  </a:ext>
                </a:extLst>
              </p14:cNvPr>
              <p14:cNvContentPartPr/>
              <p14:nvPr/>
            </p14:nvContentPartPr>
            <p14:xfrm>
              <a:off x="8456650" y="4137433"/>
              <a:ext cx="79920" cy="15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27D9B43-45EC-8A4A-A915-9F27B1582B6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438650" y="4119433"/>
                <a:ext cx="11556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D757C86-4126-114D-9087-B1CC13A5A67B}"/>
                  </a:ext>
                </a:extLst>
              </p14:cNvPr>
              <p14:cNvContentPartPr/>
              <p14:nvPr/>
            </p14:nvContentPartPr>
            <p14:xfrm>
              <a:off x="7003330" y="4665193"/>
              <a:ext cx="74880" cy="194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D757C86-4126-114D-9087-B1CC13A5A67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985690" y="4647193"/>
                <a:ext cx="11052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6D9E4EC-0877-9A45-B540-3A9FF6AFFF9B}"/>
                  </a:ext>
                </a:extLst>
              </p14:cNvPr>
              <p14:cNvContentPartPr/>
              <p14:nvPr/>
            </p14:nvContentPartPr>
            <p14:xfrm>
              <a:off x="7320490" y="2936833"/>
              <a:ext cx="90000" cy="1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6D9E4EC-0877-9A45-B540-3A9FF6AFFF9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302850" y="2919193"/>
                <a:ext cx="1256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93DA613-8FE9-854A-8D19-792FFC88E1CD}"/>
                  </a:ext>
                </a:extLst>
              </p14:cNvPr>
              <p14:cNvContentPartPr/>
              <p14:nvPr/>
            </p14:nvContentPartPr>
            <p14:xfrm>
              <a:off x="7816930" y="3989035"/>
              <a:ext cx="45000" cy="306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93DA613-8FE9-854A-8D19-792FFC88E1C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799290" y="3971035"/>
                <a:ext cx="8064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50D672F-8078-9C45-B91A-1F557C290F32}"/>
                  </a:ext>
                </a:extLst>
              </p14:cNvPr>
              <p14:cNvContentPartPr/>
              <p14:nvPr/>
            </p14:nvContentPartPr>
            <p14:xfrm>
              <a:off x="8006650" y="5495995"/>
              <a:ext cx="111240" cy="457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50D672F-8078-9C45-B91A-1F557C290F3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989010" y="5477995"/>
                <a:ext cx="146880" cy="8136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9486E3F-2CED-B448-BA33-30D3326C5AA2}"/>
              </a:ext>
            </a:extLst>
          </p:cNvPr>
          <p:cNvSpPr txBox="1"/>
          <p:nvPr/>
        </p:nvSpPr>
        <p:spPr>
          <a:xfrm>
            <a:off x="6764953" y="44258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1073F1-9210-7D42-B181-4FAFA84B5FEE}"/>
              </a:ext>
            </a:extLst>
          </p:cNvPr>
          <p:cNvSpPr txBox="1"/>
          <p:nvPr/>
        </p:nvSpPr>
        <p:spPr>
          <a:xfrm>
            <a:off x="7839430" y="539237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71DCCC-E7CD-B342-8D68-713C676EFB6F}"/>
              </a:ext>
            </a:extLst>
          </p:cNvPr>
          <p:cNvSpPr txBox="1"/>
          <p:nvPr/>
        </p:nvSpPr>
        <p:spPr>
          <a:xfrm>
            <a:off x="7648377" y="38345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BEC147-75F6-EF4C-A1D6-4507AA51365B}"/>
              </a:ext>
            </a:extLst>
          </p:cNvPr>
          <p:cNvSpPr txBox="1"/>
          <p:nvPr/>
        </p:nvSpPr>
        <p:spPr>
          <a:xfrm>
            <a:off x="7576257" y="334333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989918-598E-AA44-8878-7B6BC51DE036}"/>
              </a:ext>
            </a:extLst>
          </p:cNvPr>
          <p:cNvSpPr txBox="1"/>
          <p:nvPr/>
        </p:nvSpPr>
        <p:spPr>
          <a:xfrm>
            <a:off x="7061706" y="280664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92971E-5BFB-D54E-8956-31195AAFB0F1}"/>
              </a:ext>
            </a:extLst>
          </p:cNvPr>
          <p:cNvSpPr txBox="1"/>
          <p:nvPr/>
        </p:nvSpPr>
        <p:spPr>
          <a:xfrm>
            <a:off x="6744861" y="222802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128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F6FD1E-343B-A747-897A-6010EC91354E}"/>
              </a:ext>
            </a:extLst>
          </p:cNvPr>
          <p:cNvSpPr txBox="1"/>
          <p:nvPr/>
        </p:nvSpPr>
        <p:spPr>
          <a:xfrm>
            <a:off x="7183657" y="189085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169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659EB2-B876-4E49-912C-5669155ECC92}"/>
              </a:ext>
            </a:extLst>
          </p:cNvPr>
          <p:cNvSpPr txBox="1"/>
          <p:nvPr/>
        </p:nvSpPr>
        <p:spPr>
          <a:xfrm>
            <a:off x="6632451" y="151631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248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1E117A-C1C6-DB44-9E3C-7E6E27BCF889}"/>
              </a:ext>
            </a:extLst>
          </p:cNvPr>
          <p:cNvSpPr txBox="1"/>
          <p:nvPr/>
        </p:nvSpPr>
        <p:spPr>
          <a:xfrm>
            <a:off x="8287258" y="389583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A6A270-FA94-EB48-B65F-4F093C957FEA}"/>
              </a:ext>
            </a:extLst>
          </p:cNvPr>
          <p:cNvSpPr txBox="1"/>
          <p:nvPr/>
        </p:nvSpPr>
        <p:spPr>
          <a:xfrm>
            <a:off x="142882" y="4978836"/>
            <a:ext cx="4138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Offset can also be explained by regional affects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If the Panamint Range moved to the northwest, then the region to the west also had to move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FCFZ accommodated for area of extension</a:t>
            </a:r>
          </a:p>
        </p:txBody>
      </p:sp>
    </p:spTree>
    <p:extLst>
      <p:ext uri="{BB962C8B-B14F-4D97-AF65-F5344CB8AC3E}">
        <p14:creationId xmlns:p14="http://schemas.microsoft.com/office/powerpoint/2010/main" val="2604364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67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151A6C-B1D7-EB43-BD73-319499E5A171}"/>
              </a:ext>
            </a:extLst>
          </p:cNvPr>
          <p:cNvSpPr txBox="1"/>
          <p:nvPr/>
        </p:nvSpPr>
        <p:spPr>
          <a:xfrm>
            <a:off x="510295" y="194902"/>
            <a:ext cx="4564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Timing and Regional Relations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4A7486-EC09-EB47-954B-12A7A06A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349" y="0"/>
            <a:ext cx="310565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6FC88F-6CC1-964E-BEEC-019121345BF8}"/>
              </a:ext>
            </a:extLst>
          </p:cNvPr>
          <p:cNvSpPr txBox="1"/>
          <p:nvPr/>
        </p:nvSpPr>
        <p:spPr>
          <a:xfrm>
            <a:off x="4360314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03E4DD-F03F-CC4E-86E5-516693D731D4}"/>
              </a:ext>
            </a:extLst>
          </p:cNvPr>
          <p:cNvSpPr txBox="1"/>
          <p:nvPr/>
        </p:nvSpPr>
        <p:spPr>
          <a:xfrm>
            <a:off x="190984" y="1307939"/>
            <a:ext cx="52028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Last movement of the detachment faults occurred in the late Cenozoic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Amargosa chaos –  6-8 </a:t>
            </a:r>
            <a:r>
              <a:rPr lang="en-US" dirty="0" err="1">
                <a:latin typeface="+mj-lt"/>
              </a:rPr>
              <a:t>m.y</a:t>
            </a:r>
            <a:r>
              <a:rPr lang="en-US" dirty="0">
                <a:latin typeface="+mj-lt"/>
              </a:rPr>
              <a:t>.-old Tertiary volcanic rocks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Tertiary Rocks of similar age also found in the Black Mountains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Artist Drive Formation: Death Valleys most violent volcanic period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Occurred during the Miocene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Denudation in the Black Mountains occurred before/slightly during the Artist 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Thin sections of strata, contacts are now faults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Turtleback faults formed during the late Cenozoic during deposition of the Black Mountains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ED9114-1D5D-B04B-9E9E-4F1E47530610}"/>
              </a:ext>
            </a:extLst>
          </p:cNvPr>
          <p:cNvSpPr txBox="1"/>
          <p:nvPr/>
        </p:nvSpPr>
        <p:spPr>
          <a:xfrm>
            <a:off x="687010" y="718122"/>
            <a:ext cx="4210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Main time period: Mid – Late Cenozoic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D3D34B-701C-0945-A40B-FAC919678DB6}"/>
              </a:ext>
            </a:extLst>
          </p:cNvPr>
          <p:cNvCxnSpPr>
            <a:cxnSpLocks/>
          </p:cNvCxnSpPr>
          <p:nvPr/>
        </p:nvCxnSpPr>
        <p:spPr>
          <a:xfrm flipV="1">
            <a:off x="4662000" y="970321"/>
            <a:ext cx="3694922" cy="1024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1BC7F85-7F1A-BC4C-A4E9-29C053F606E6}"/>
              </a:ext>
            </a:extLst>
          </p:cNvPr>
          <p:cNvCxnSpPr>
            <a:cxnSpLocks/>
          </p:cNvCxnSpPr>
          <p:nvPr/>
        </p:nvCxnSpPr>
        <p:spPr>
          <a:xfrm flipV="1">
            <a:off x="3866306" y="1134516"/>
            <a:ext cx="4490616" cy="2595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809A6D5-18F8-7E44-8AC6-6ACC1F71EA11}"/>
              </a:ext>
            </a:extLst>
          </p:cNvPr>
          <p:cNvCxnSpPr>
            <a:cxnSpLocks/>
          </p:cNvCxnSpPr>
          <p:nvPr/>
        </p:nvCxnSpPr>
        <p:spPr>
          <a:xfrm flipV="1">
            <a:off x="4511157" y="1210716"/>
            <a:ext cx="3845765" cy="3002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10565D7-CE6E-FC44-B667-422949112829}"/>
              </a:ext>
            </a:extLst>
          </p:cNvPr>
          <p:cNvCxnSpPr>
            <a:cxnSpLocks/>
          </p:cNvCxnSpPr>
          <p:nvPr/>
        </p:nvCxnSpPr>
        <p:spPr>
          <a:xfrm flipV="1">
            <a:off x="5185458" y="918177"/>
            <a:ext cx="3171464" cy="3879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018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6075</TotalTime>
  <Words>820</Words>
  <Application>Microsoft Macintosh PowerPoint</Application>
  <PresentationFormat>On-screen Show (4:3)</PresentationFormat>
  <Paragraphs>125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Extensional tectonics in the Death Valley area, California: Transport of the Panamint Range structural block 80 km northwestward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Extensional tectonics in the Death Valley area, California: Transport of the Panamint Range structural block 80 km northwestward </dc:title>
  <dc:creator>Jenna Graham</dc:creator>
  <cp:lastModifiedBy>Jenna Graham</cp:lastModifiedBy>
  <cp:revision>32</cp:revision>
  <dcterms:created xsi:type="dcterms:W3CDTF">2021-09-09T18:36:55Z</dcterms:created>
  <dcterms:modified xsi:type="dcterms:W3CDTF">2021-09-14T06:59:46Z</dcterms:modified>
</cp:coreProperties>
</file>